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5_0.xml" ContentType="application/vnd.ms-powerpoint.comments+xml"/>
  <Override PartName="/ppt/comments/modernComment_10A_0.xml" ContentType="application/vnd.ms-powerpoint.comments+xml"/>
  <Override PartName="/ppt/notesSlides/notesSlide1.xml" ContentType="application/vnd.openxmlformats-officedocument.presentationml.notesSlide+xml"/>
  <Override PartName="/ppt/comments/modernComment_113_90D9C8AA.xml" ContentType="application/vnd.ms-powerpoint.comments+xml"/>
  <Override PartName="/ppt/comments/modernComment_10C_0.xml" ContentType="application/vnd.ms-powerpoint.comments+xml"/>
  <Override PartName="/ppt/notesSlides/notesSlide2.xml" ContentType="application/vnd.openxmlformats-officedocument.presentationml.notesSlide+xml"/>
  <Override PartName="/ppt/comments/modernComment_137_1123EA0F.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omments/modernComment_10E_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56" r:id="rId2"/>
    <p:sldId id="317" r:id="rId3"/>
    <p:sldId id="257" r:id="rId4"/>
    <p:sldId id="258" r:id="rId5"/>
    <p:sldId id="259" r:id="rId6"/>
    <p:sldId id="260" r:id="rId7"/>
    <p:sldId id="271" r:id="rId8"/>
    <p:sldId id="272" r:id="rId9"/>
    <p:sldId id="264" r:id="rId10"/>
    <p:sldId id="261" r:id="rId11"/>
    <p:sldId id="262" r:id="rId12"/>
    <p:sldId id="263" r:id="rId13"/>
    <p:sldId id="267" r:id="rId14"/>
    <p:sldId id="318" r:id="rId15"/>
    <p:sldId id="266" r:id="rId16"/>
    <p:sldId id="275" r:id="rId17"/>
    <p:sldId id="312" r:id="rId18"/>
    <p:sldId id="268" r:id="rId19"/>
    <p:sldId id="281" r:id="rId20"/>
    <p:sldId id="283" r:id="rId21"/>
    <p:sldId id="276" r:id="rId22"/>
    <p:sldId id="282" r:id="rId23"/>
    <p:sldId id="279" r:id="rId24"/>
    <p:sldId id="310" r:id="rId25"/>
    <p:sldId id="316" r:id="rId26"/>
    <p:sldId id="315" r:id="rId27"/>
    <p:sldId id="313" r:id="rId28"/>
    <p:sldId id="311" r:id="rId29"/>
    <p:sldId id="314" r:id="rId30"/>
    <p:sldId id="319" r:id="rId31"/>
    <p:sldId id="286" r:id="rId32"/>
    <p:sldId id="287" r:id="rId33"/>
    <p:sldId id="308" r:id="rId34"/>
    <p:sldId id="288" r:id="rId35"/>
    <p:sldId id="289" r:id="rId36"/>
    <p:sldId id="297" r:id="rId37"/>
    <p:sldId id="295" r:id="rId38"/>
    <p:sldId id="301" r:id="rId39"/>
    <p:sldId id="302" r:id="rId40"/>
    <p:sldId id="304" r:id="rId41"/>
    <p:sldId id="270" r:id="rId42"/>
    <p:sldId id="280" r:id="rId43"/>
    <p:sldId id="278" r:id="rId44"/>
  </p:sldIdLst>
  <p:sldSz cx="18288000" cy="10287000"/>
  <p:notesSz cx="6858000" cy="9144000"/>
  <p:embeddedFontLst>
    <p:embeddedFont>
      <p:font typeface="Assistant" panose="020B0604020202020204" charset="-79"/>
      <p:regular r:id="rId46"/>
      <p:bold r:id="rId47"/>
    </p:embeddedFont>
    <p:embeddedFont>
      <p:font typeface="Baloo Bhaijaan" panose="020B0604020202020204" charset="-78"/>
      <p:regular r:id="rId48"/>
    </p:embeddedFont>
    <p:embeddedFont>
      <p:font typeface="Comic Sans MS" panose="030F0702030302020204" pitchFamily="66"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Halant Medium" panose="020B0604020202020204" charset="-78"/>
      <p:regular r:id="rId48"/>
    </p:embeddedFont>
    <p:embeddedFont>
      <p:font typeface="HK Grotesk Bold" panose="020B0604020202020204" charset="-78"/>
      <p:regular r:id="rId48"/>
      <p:bold r:id="rId57"/>
    </p:embeddedFont>
    <p:embeddedFont>
      <p:font typeface="Poppins" panose="020B060402020202020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243AF5-D39F-C557-3A06-51E777A57A25}" name="Chamarthy Madhan Sai Krishna" initials="CK" userId="S::chamarthymadhan.k@students.iiit.ac.in::abddb108-985d-4d2f-a8e2-a3909691bff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1354"/>
    <a:srgbClr val="4C1255"/>
    <a:srgbClr val="731F7D"/>
    <a:srgbClr val="4D1254"/>
    <a:srgbClr val="00D9A3"/>
    <a:srgbClr val="FF40FF"/>
    <a:srgbClr val="E56E6E"/>
    <a:srgbClr val="DF4137"/>
    <a:srgbClr val="00E3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40D842-9713-1E32-3A5E-3523D49F162E}" v="20" dt="2024-08-04T10:37:11.691"/>
    <p1510:client id="{34D92230-759F-EB29-EA13-F5668EE4B37C}" v="40" dt="2024-08-04T09:16:41.593"/>
    <p1510:client id="{6344D39F-E4E3-47CE-9E7E-F02BBDD05056}" v="2814" dt="2024-08-04T12:01:13.566"/>
    <p1510:client id="{9DD321F8-336F-8E9B-CF85-85DFC9C6A5A6}" v="362" dt="2024-08-04T11:43:33.179"/>
    <p1510:client id="{ADC20757-96CB-5597-0AA5-85F42745A30A}" v="273" dt="2024-08-04T10:09:31.681"/>
    <p1510:client id="{B0A8A0F4-2893-E3FF-D6BE-28C116ED98A7}" v="13" dt="2024-08-04T13:37:08.549"/>
    <p1510:client id="{B38D1394-0288-4760-46CB-8FF42CFB811D}" v="162" dt="2024-08-04T10:14:14.682"/>
    <p1510:client id="{EE7D4BC2-0F01-C905-AE5D-76B3B3503FB9}" v="1" dt="2024-08-04T13:20:22.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pal Kataria" userId="S::gopal.kataria@research.iiit.ac.in::e81402db-866e-45f7-9be4-5077da0c0811" providerId="AD" clId="Web-{ADC20757-96CB-5597-0AA5-85F42745A30A}"/>
    <pc:docChg chg="delSld modSld sldOrd">
      <pc:chgData name="Gopal Kataria" userId="S::gopal.kataria@research.iiit.ac.in::e81402db-866e-45f7-9be4-5077da0c0811" providerId="AD" clId="Web-{ADC20757-96CB-5597-0AA5-85F42745A30A}" dt="2024-08-04T10:09:31.681" v="176" actId="1076"/>
      <pc:docMkLst>
        <pc:docMk/>
      </pc:docMkLst>
      <pc:sldChg chg="modSp">
        <pc:chgData name="Gopal Kataria" userId="S::gopal.kataria@research.iiit.ac.in::e81402db-866e-45f7-9be4-5077da0c0811" providerId="AD" clId="Web-{ADC20757-96CB-5597-0AA5-85F42745A30A}" dt="2024-08-04T09:53:53.918" v="40" actId="20577"/>
        <pc:sldMkLst>
          <pc:docMk/>
          <pc:sldMk cId="3673231515" sldId="286"/>
        </pc:sldMkLst>
        <pc:spChg chg="mod">
          <ac:chgData name="Gopal Kataria" userId="S::gopal.kataria@research.iiit.ac.in::e81402db-866e-45f7-9be4-5077da0c0811" providerId="AD" clId="Web-{ADC20757-96CB-5597-0AA5-85F42745A30A}" dt="2024-08-04T09:53:53.918" v="40" actId="20577"/>
          <ac:spMkLst>
            <pc:docMk/>
            <pc:sldMk cId="3673231515" sldId="286"/>
            <ac:spMk id="4" creationId="{87E44380-6D40-50E0-2826-F06F3516D96D}"/>
          </ac:spMkLst>
        </pc:spChg>
      </pc:sldChg>
      <pc:sldChg chg="modSp">
        <pc:chgData name="Gopal Kataria" userId="S::gopal.kataria@research.iiit.ac.in::e81402db-866e-45f7-9be4-5077da0c0811" providerId="AD" clId="Web-{ADC20757-96CB-5597-0AA5-85F42745A30A}" dt="2024-08-04T09:55:14.670" v="48" actId="20577"/>
        <pc:sldMkLst>
          <pc:docMk/>
          <pc:sldMk cId="4176869798" sldId="287"/>
        </pc:sldMkLst>
        <pc:spChg chg="mod">
          <ac:chgData name="Gopal Kataria" userId="S::gopal.kataria@research.iiit.ac.in::e81402db-866e-45f7-9be4-5077da0c0811" providerId="AD" clId="Web-{ADC20757-96CB-5597-0AA5-85F42745A30A}" dt="2024-08-04T09:55:14.670" v="48" actId="20577"/>
          <ac:spMkLst>
            <pc:docMk/>
            <pc:sldMk cId="4176869798" sldId="287"/>
            <ac:spMk id="4" creationId="{87E44380-6D40-50E0-2826-F06F3516D96D}"/>
          </ac:spMkLst>
        </pc:spChg>
      </pc:sldChg>
      <pc:sldChg chg="modSp">
        <pc:chgData name="Gopal Kataria" userId="S::gopal.kataria@research.iiit.ac.in::e81402db-866e-45f7-9be4-5077da0c0811" providerId="AD" clId="Web-{ADC20757-96CB-5597-0AA5-85F42745A30A}" dt="2024-08-04T10:02:24.668" v="133" actId="1076"/>
        <pc:sldMkLst>
          <pc:docMk/>
          <pc:sldMk cId="2509464637" sldId="288"/>
        </pc:sldMkLst>
        <pc:spChg chg="mod">
          <ac:chgData name="Gopal Kataria" userId="S::gopal.kataria@research.iiit.ac.in::e81402db-866e-45f7-9be4-5077da0c0811" providerId="AD" clId="Web-{ADC20757-96CB-5597-0AA5-85F42745A30A}" dt="2024-08-04T10:02:24.668" v="133" actId="1076"/>
          <ac:spMkLst>
            <pc:docMk/>
            <pc:sldMk cId="2509464637" sldId="288"/>
            <ac:spMk id="4" creationId="{87E44380-6D40-50E0-2826-F06F3516D96D}"/>
          </ac:spMkLst>
        </pc:spChg>
      </pc:sldChg>
      <pc:sldChg chg="addSp modSp">
        <pc:chgData name="Gopal Kataria" userId="S::gopal.kataria@research.iiit.ac.in::e81402db-866e-45f7-9be4-5077da0c0811" providerId="AD" clId="Web-{ADC20757-96CB-5597-0AA5-85F42745A30A}" dt="2024-08-04T10:08:21.320" v="173"/>
        <pc:sldMkLst>
          <pc:docMk/>
          <pc:sldMk cId="2577877799" sldId="289"/>
        </pc:sldMkLst>
        <pc:spChg chg="add">
          <ac:chgData name="Gopal Kataria" userId="S::gopal.kataria@research.iiit.ac.in::e81402db-866e-45f7-9be4-5077da0c0811" providerId="AD" clId="Web-{ADC20757-96CB-5597-0AA5-85F42745A30A}" dt="2024-08-04T10:08:15.741" v="166"/>
          <ac:spMkLst>
            <pc:docMk/>
            <pc:sldMk cId="2577877799" sldId="289"/>
            <ac:spMk id="5" creationId="{FAD21EE1-2F56-0AFF-11A1-FF8EFB98CD07}"/>
          </ac:spMkLst>
        </pc:spChg>
        <pc:spChg chg="add ord">
          <ac:chgData name="Gopal Kataria" userId="S::gopal.kataria@research.iiit.ac.in::e81402db-866e-45f7-9be4-5077da0c0811" providerId="AD" clId="Web-{ADC20757-96CB-5597-0AA5-85F42745A30A}" dt="2024-08-04T10:08:21.320" v="173"/>
          <ac:spMkLst>
            <pc:docMk/>
            <pc:sldMk cId="2577877799" sldId="289"/>
            <ac:spMk id="7" creationId="{84AA2559-7C4C-EFD4-97B0-74F9BA5E5E86}"/>
          </ac:spMkLst>
        </pc:spChg>
        <pc:picChg chg="add mod">
          <ac:chgData name="Gopal Kataria" userId="S::gopal.kataria@research.iiit.ac.in::e81402db-866e-45f7-9be4-5077da0c0811" providerId="AD" clId="Web-{ADC20757-96CB-5597-0AA5-85F42745A30A}" dt="2024-08-04T09:22:44.617" v="5" actId="1076"/>
          <ac:picMkLst>
            <pc:docMk/>
            <pc:sldMk cId="2577877799" sldId="289"/>
            <ac:picMk id="3" creationId="{84518213-0FC4-4349-7556-CF4BAF64488A}"/>
          </ac:picMkLst>
        </pc:picChg>
      </pc:sldChg>
      <pc:sldChg chg="del ord">
        <pc:chgData name="Gopal Kataria" userId="S::gopal.kataria@research.iiit.ac.in::e81402db-866e-45f7-9be4-5077da0c0811" providerId="AD" clId="Web-{ADC20757-96CB-5597-0AA5-85F42745A30A}" dt="2024-08-04T09:40:59.909" v="33"/>
        <pc:sldMkLst>
          <pc:docMk/>
          <pc:sldMk cId="3158984082" sldId="291"/>
        </pc:sldMkLst>
      </pc:sldChg>
      <pc:sldChg chg="addSp delSp modSp ord">
        <pc:chgData name="Gopal Kataria" userId="S::gopal.kataria@research.iiit.ac.in::e81402db-866e-45f7-9be4-5077da0c0811" providerId="AD" clId="Web-{ADC20757-96CB-5597-0AA5-85F42745A30A}" dt="2024-08-04T09:59:56.898" v="77" actId="20577"/>
        <pc:sldMkLst>
          <pc:docMk/>
          <pc:sldMk cId="1457890511" sldId="295"/>
        </pc:sldMkLst>
        <pc:spChg chg="add mod">
          <ac:chgData name="Gopal Kataria" userId="S::gopal.kataria@research.iiit.ac.in::e81402db-866e-45f7-9be4-5077da0c0811" providerId="AD" clId="Web-{ADC20757-96CB-5597-0AA5-85F42745A30A}" dt="2024-08-04T09:59:47.991" v="76" actId="1076"/>
          <ac:spMkLst>
            <pc:docMk/>
            <pc:sldMk cId="1457890511" sldId="295"/>
            <ac:spMk id="2" creationId="{EE6F3B75-9D22-B8D6-847C-90B0C4803F89}"/>
          </ac:spMkLst>
        </pc:spChg>
        <pc:spChg chg="mod">
          <ac:chgData name="Gopal Kataria" userId="S::gopal.kataria@research.iiit.ac.in::e81402db-866e-45f7-9be4-5077da0c0811" providerId="AD" clId="Web-{ADC20757-96CB-5597-0AA5-85F42745A30A}" dt="2024-08-04T09:59:56.898" v="77" actId="20577"/>
          <ac:spMkLst>
            <pc:docMk/>
            <pc:sldMk cId="1457890511" sldId="295"/>
            <ac:spMk id="4" creationId="{49F6D94D-A94F-2842-B2C9-94032B3A36A6}"/>
          </ac:spMkLst>
        </pc:spChg>
        <pc:spChg chg="del mod">
          <ac:chgData name="Gopal Kataria" userId="S::gopal.kataria@research.iiit.ac.in::e81402db-866e-45f7-9be4-5077da0c0811" providerId="AD" clId="Web-{ADC20757-96CB-5597-0AA5-85F42745A30A}" dt="2024-08-04T09:58:39.427" v="64"/>
          <ac:spMkLst>
            <pc:docMk/>
            <pc:sldMk cId="1457890511" sldId="295"/>
            <ac:spMk id="5" creationId="{5E00D3D8-7008-AD63-703D-2583C11B7C97}"/>
          </ac:spMkLst>
        </pc:spChg>
        <pc:spChg chg="del">
          <ac:chgData name="Gopal Kataria" userId="S::gopal.kataria@research.iiit.ac.in::e81402db-866e-45f7-9be4-5077da0c0811" providerId="AD" clId="Web-{ADC20757-96CB-5597-0AA5-85F42745A30A}" dt="2024-08-04T09:57:37.847" v="51"/>
          <ac:spMkLst>
            <pc:docMk/>
            <pc:sldMk cId="1457890511" sldId="295"/>
            <ac:spMk id="13" creationId="{E82ACD60-5FF7-35FD-A8E1-04CAE173A7C2}"/>
          </ac:spMkLst>
        </pc:spChg>
        <pc:spChg chg="del">
          <ac:chgData name="Gopal Kataria" userId="S::gopal.kataria@research.iiit.ac.in::e81402db-866e-45f7-9be4-5077da0c0811" providerId="AD" clId="Web-{ADC20757-96CB-5597-0AA5-85F42745A30A}" dt="2024-08-04T09:57:34.722" v="50"/>
          <ac:spMkLst>
            <pc:docMk/>
            <pc:sldMk cId="1457890511" sldId="295"/>
            <ac:spMk id="15" creationId="{13BE23F2-ADA0-75D2-7FAC-36B38C2AE08D}"/>
          </ac:spMkLst>
        </pc:spChg>
        <pc:picChg chg="mod">
          <ac:chgData name="Gopal Kataria" userId="S::gopal.kataria@research.iiit.ac.in::e81402db-866e-45f7-9be4-5077da0c0811" providerId="AD" clId="Web-{ADC20757-96CB-5597-0AA5-85F42745A30A}" dt="2024-08-04T09:57:41.206" v="54" actId="1076"/>
          <ac:picMkLst>
            <pc:docMk/>
            <pc:sldMk cId="1457890511" sldId="295"/>
            <ac:picMk id="8" creationId="{47908AB4-45AE-6248-0AF5-8F65F8E3B58F}"/>
          </ac:picMkLst>
        </pc:picChg>
        <pc:picChg chg="del">
          <ac:chgData name="Gopal Kataria" userId="S::gopal.kataria@research.iiit.ac.in::e81402db-866e-45f7-9be4-5077da0c0811" providerId="AD" clId="Web-{ADC20757-96CB-5597-0AA5-85F42745A30A}" dt="2024-08-04T09:57:37.847" v="52"/>
          <ac:picMkLst>
            <pc:docMk/>
            <pc:sldMk cId="1457890511" sldId="295"/>
            <ac:picMk id="11" creationId="{A119F8B8-1EDC-E9D6-C0CF-7DF1B971328C}"/>
          </ac:picMkLst>
        </pc:picChg>
      </pc:sldChg>
      <pc:sldChg chg="addSp delSp modSp">
        <pc:chgData name="Gopal Kataria" userId="S::gopal.kataria@research.iiit.ac.in::e81402db-866e-45f7-9be4-5077da0c0811" providerId="AD" clId="Web-{ADC20757-96CB-5597-0AA5-85F42745A30A}" dt="2024-08-04T10:08:10.148" v="165"/>
        <pc:sldMkLst>
          <pc:docMk/>
          <pc:sldMk cId="2465053185" sldId="297"/>
        </pc:sldMkLst>
        <pc:spChg chg="mod">
          <ac:chgData name="Gopal Kataria" userId="S::gopal.kataria@research.iiit.ac.in::e81402db-866e-45f7-9be4-5077da0c0811" providerId="AD" clId="Web-{ADC20757-96CB-5597-0AA5-85F42745A30A}" dt="2024-08-04T10:00:18.899" v="96" actId="20577"/>
          <ac:spMkLst>
            <pc:docMk/>
            <pc:sldMk cId="2465053185" sldId="297"/>
            <ac:spMk id="2" creationId="{00000000-0000-0000-0000-000000000000}"/>
          </ac:spMkLst>
        </pc:spChg>
        <pc:spChg chg="add mod">
          <ac:chgData name="Gopal Kataria" userId="S::gopal.kataria@research.iiit.ac.in::e81402db-866e-45f7-9be4-5077da0c0811" providerId="AD" clId="Web-{ADC20757-96CB-5597-0AA5-85F42745A30A}" dt="2024-08-04T09:35:43.521" v="17" actId="20577"/>
          <ac:spMkLst>
            <pc:docMk/>
            <pc:sldMk cId="2465053185" sldId="297"/>
            <ac:spMk id="3" creationId="{50E4E9F4-0A78-DBE5-D89C-6622BF3224C1}"/>
          </ac:spMkLst>
        </pc:spChg>
        <pc:spChg chg="del mod">
          <ac:chgData name="Gopal Kataria" userId="S::gopal.kataria@research.iiit.ac.in::e81402db-866e-45f7-9be4-5077da0c0811" providerId="AD" clId="Web-{ADC20757-96CB-5597-0AA5-85F42745A30A}" dt="2024-08-04T09:24:17.746" v="11"/>
          <ac:spMkLst>
            <pc:docMk/>
            <pc:sldMk cId="2465053185" sldId="297"/>
            <ac:spMk id="4" creationId="{87E44380-6D40-50E0-2826-F06F3516D96D}"/>
          </ac:spMkLst>
        </pc:spChg>
        <pc:spChg chg="add mod">
          <ac:chgData name="Gopal Kataria" userId="S::gopal.kataria@research.iiit.ac.in::e81402db-866e-45f7-9be4-5077da0c0811" providerId="AD" clId="Web-{ADC20757-96CB-5597-0AA5-85F42745A30A}" dt="2024-08-04T10:08:00.413" v="162" actId="1076"/>
          <ac:spMkLst>
            <pc:docMk/>
            <pc:sldMk cId="2465053185" sldId="297"/>
            <ac:spMk id="7" creationId="{82AB2BA7-CD29-747E-8B7C-02E2F856B1C4}"/>
          </ac:spMkLst>
        </pc:spChg>
        <pc:spChg chg="add mod ord">
          <ac:chgData name="Gopal Kataria" userId="S::gopal.kataria@research.iiit.ac.in::e81402db-866e-45f7-9be4-5077da0c0811" providerId="AD" clId="Web-{ADC20757-96CB-5597-0AA5-85F42745A30A}" dt="2024-08-04T10:08:10.148" v="165"/>
          <ac:spMkLst>
            <pc:docMk/>
            <pc:sldMk cId="2465053185" sldId="297"/>
            <ac:spMk id="8" creationId="{C3F1DD97-1D35-8826-6C3B-6B0C64E27AD9}"/>
          </ac:spMkLst>
        </pc:spChg>
      </pc:sldChg>
      <pc:sldChg chg="modSp del">
        <pc:chgData name="Gopal Kataria" userId="S::gopal.kataria@research.iiit.ac.in::e81402db-866e-45f7-9be4-5077da0c0811" providerId="AD" clId="Web-{ADC20757-96CB-5597-0AA5-85F42745A30A}" dt="2024-08-04T09:40:44.518" v="31"/>
        <pc:sldMkLst>
          <pc:docMk/>
          <pc:sldMk cId="1398167014" sldId="298"/>
        </pc:sldMkLst>
        <pc:spChg chg="mod">
          <ac:chgData name="Gopal Kataria" userId="S::gopal.kataria@research.iiit.ac.in::e81402db-866e-45f7-9be4-5077da0c0811" providerId="AD" clId="Web-{ADC20757-96CB-5597-0AA5-85F42745A30A}" dt="2024-08-04T09:40:02.032" v="27" actId="20577"/>
          <ac:spMkLst>
            <pc:docMk/>
            <pc:sldMk cId="1398167014" sldId="298"/>
            <ac:spMk id="4" creationId="{87E44380-6D40-50E0-2826-F06F3516D96D}"/>
          </ac:spMkLst>
        </pc:spChg>
      </pc:sldChg>
      <pc:sldChg chg="del">
        <pc:chgData name="Gopal Kataria" userId="S::gopal.kataria@research.iiit.ac.in::e81402db-866e-45f7-9be4-5077da0c0811" providerId="AD" clId="Web-{ADC20757-96CB-5597-0AA5-85F42745A30A}" dt="2024-08-04T09:40:41.752" v="30"/>
        <pc:sldMkLst>
          <pc:docMk/>
          <pc:sldMk cId="850774365" sldId="299"/>
        </pc:sldMkLst>
      </pc:sldChg>
      <pc:sldChg chg="del">
        <pc:chgData name="Gopal Kataria" userId="S::gopal.kataria@research.iiit.ac.in::e81402db-866e-45f7-9be4-5077da0c0811" providerId="AD" clId="Web-{ADC20757-96CB-5597-0AA5-85F42745A30A}" dt="2024-08-04T09:40:30.799" v="29"/>
        <pc:sldMkLst>
          <pc:docMk/>
          <pc:sldMk cId="1312943265" sldId="300"/>
        </pc:sldMkLst>
      </pc:sldChg>
      <pc:sldChg chg="modSp">
        <pc:chgData name="Gopal Kataria" userId="S::gopal.kataria@research.iiit.ac.in::e81402db-866e-45f7-9be4-5077da0c0811" providerId="AD" clId="Web-{ADC20757-96CB-5597-0AA5-85F42745A30A}" dt="2024-08-04T10:07:30.896" v="160"/>
        <pc:sldMkLst>
          <pc:docMk/>
          <pc:sldMk cId="913085675" sldId="302"/>
        </pc:sldMkLst>
        <pc:spChg chg="mod">
          <ac:chgData name="Gopal Kataria" userId="S::gopal.kataria@research.iiit.ac.in::e81402db-866e-45f7-9be4-5077da0c0811" providerId="AD" clId="Web-{ADC20757-96CB-5597-0AA5-85F42745A30A}" dt="2024-08-04T10:07:30.896" v="160"/>
          <ac:spMkLst>
            <pc:docMk/>
            <pc:sldMk cId="913085675" sldId="302"/>
            <ac:spMk id="2" creationId="{6DBAAB62-B5DF-D774-48D1-5C4C3A4EA378}"/>
          </ac:spMkLst>
        </pc:spChg>
      </pc:sldChg>
      <pc:sldChg chg="del">
        <pc:chgData name="Gopal Kataria" userId="S::gopal.kataria@research.iiit.ac.in::e81402db-866e-45f7-9be4-5077da0c0811" providerId="AD" clId="Web-{ADC20757-96CB-5597-0AA5-85F42745A30A}" dt="2024-08-04T10:07:00.489" v="159"/>
        <pc:sldMkLst>
          <pc:docMk/>
          <pc:sldMk cId="491309416" sldId="307"/>
        </pc:sldMkLst>
      </pc:sldChg>
      <pc:sldChg chg="addSp delSp modSp">
        <pc:chgData name="Gopal Kataria" userId="S::gopal.kataria@research.iiit.ac.in::e81402db-866e-45f7-9be4-5077da0c0811" providerId="AD" clId="Web-{ADC20757-96CB-5597-0AA5-85F42745A30A}" dt="2024-08-04T10:05:29.643" v="155" actId="1076"/>
        <pc:sldMkLst>
          <pc:docMk/>
          <pc:sldMk cId="287566351" sldId="311"/>
        </pc:sldMkLst>
        <pc:spChg chg="del mod">
          <ac:chgData name="Gopal Kataria" userId="S::gopal.kataria@research.iiit.ac.in::e81402db-866e-45f7-9be4-5077da0c0811" providerId="AD" clId="Web-{ADC20757-96CB-5597-0AA5-85F42745A30A}" dt="2024-08-04T10:05:22.330" v="152"/>
          <ac:spMkLst>
            <pc:docMk/>
            <pc:sldMk cId="287566351" sldId="311"/>
            <ac:spMk id="2" creationId="{00000000-0000-0000-0000-000000000000}"/>
          </ac:spMkLst>
        </pc:spChg>
        <pc:spChg chg="add mod">
          <ac:chgData name="Gopal Kataria" userId="S::gopal.kataria@research.iiit.ac.in::e81402db-866e-45f7-9be4-5077da0c0811" providerId="AD" clId="Web-{ADC20757-96CB-5597-0AA5-85F42745A30A}" dt="2024-08-04T10:05:26.486" v="154" actId="1076"/>
          <ac:spMkLst>
            <pc:docMk/>
            <pc:sldMk cId="287566351" sldId="311"/>
            <ac:spMk id="4" creationId="{989C1A49-F94C-D556-BA60-088C278295C7}"/>
          </ac:spMkLst>
        </pc:spChg>
        <pc:picChg chg="mod">
          <ac:chgData name="Gopal Kataria" userId="S::gopal.kataria@research.iiit.ac.in::e81402db-866e-45f7-9be4-5077da0c0811" providerId="AD" clId="Web-{ADC20757-96CB-5597-0AA5-85F42745A30A}" dt="2024-08-04T10:05:29.643" v="155" actId="1076"/>
          <ac:picMkLst>
            <pc:docMk/>
            <pc:sldMk cId="287566351" sldId="311"/>
            <ac:picMk id="6" creationId="{82E154AD-116B-1FD4-527B-B4C709942482}"/>
          </ac:picMkLst>
        </pc:picChg>
      </pc:sldChg>
      <pc:sldChg chg="addSp modSp">
        <pc:chgData name="Gopal Kataria" userId="S::gopal.kataria@research.iiit.ac.in::e81402db-866e-45f7-9be4-5077da0c0811" providerId="AD" clId="Web-{ADC20757-96CB-5597-0AA5-85F42745A30A}" dt="2024-08-04T10:05:51.721" v="158"/>
        <pc:sldMkLst>
          <pc:docMk/>
          <pc:sldMk cId="1763801691" sldId="313"/>
        </pc:sldMkLst>
        <pc:spChg chg="mod">
          <ac:chgData name="Gopal Kataria" userId="S::gopal.kataria@research.iiit.ac.in::e81402db-866e-45f7-9be4-5077da0c0811" providerId="AD" clId="Web-{ADC20757-96CB-5597-0AA5-85F42745A30A}" dt="2024-08-04T10:00:40.368" v="121" actId="20577"/>
          <ac:spMkLst>
            <pc:docMk/>
            <pc:sldMk cId="1763801691" sldId="313"/>
            <ac:spMk id="2" creationId="{00000000-0000-0000-0000-000000000000}"/>
          </ac:spMkLst>
        </pc:spChg>
        <pc:spChg chg="add mod ord">
          <ac:chgData name="Gopal Kataria" userId="S::gopal.kataria@research.iiit.ac.in::e81402db-866e-45f7-9be4-5077da0c0811" providerId="AD" clId="Web-{ADC20757-96CB-5597-0AA5-85F42745A30A}" dt="2024-08-04T10:05:51.721" v="158"/>
          <ac:spMkLst>
            <pc:docMk/>
            <pc:sldMk cId="1763801691" sldId="313"/>
            <ac:spMk id="4" creationId="{08904CE2-CD9D-872A-941D-23EACA45ED48}"/>
          </ac:spMkLst>
        </pc:spChg>
      </pc:sldChg>
      <pc:sldChg chg="modSp">
        <pc:chgData name="Gopal Kataria" userId="S::gopal.kataria@research.iiit.ac.in::e81402db-866e-45f7-9be4-5077da0c0811" providerId="AD" clId="Web-{ADC20757-96CB-5597-0AA5-85F42745A30A}" dt="2024-08-04T10:09:31.681" v="176" actId="1076"/>
        <pc:sldMkLst>
          <pc:docMk/>
          <pc:sldMk cId="362306450" sldId="314"/>
        </pc:sldMkLst>
        <pc:spChg chg="mod">
          <ac:chgData name="Gopal Kataria" userId="S::gopal.kataria@research.iiit.ac.in::e81402db-866e-45f7-9be4-5077da0c0811" providerId="AD" clId="Web-{ADC20757-96CB-5597-0AA5-85F42745A30A}" dt="2024-08-04T10:09:31.681" v="176" actId="1076"/>
          <ac:spMkLst>
            <pc:docMk/>
            <pc:sldMk cId="362306450" sldId="314"/>
            <ac:spMk id="3" creationId="{C52C02ED-7366-631B-86E8-5B0DE9BC9E37}"/>
          </ac:spMkLst>
        </pc:spChg>
      </pc:sldChg>
    </pc:docChg>
  </pc:docChgLst>
  <pc:docChgLst>
    <pc:chgData name="Gopal Kataria" userId="S::gopal.kataria@research.iiit.ac.in::e81402db-866e-45f7-9be4-5077da0c0811" providerId="AD" clId="Web-{B38D1394-0288-4760-46CB-8FF42CFB811D}"/>
    <pc:docChg chg="addSld delSld modSld">
      <pc:chgData name="Gopal Kataria" userId="S::gopal.kataria@research.iiit.ac.in::e81402db-866e-45f7-9be4-5077da0c0811" providerId="AD" clId="Web-{B38D1394-0288-4760-46CB-8FF42CFB811D}" dt="2024-08-04T10:14:14.447" v="88" actId="14100"/>
      <pc:docMkLst>
        <pc:docMk/>
      </pc:docMkLst>
      <pc:sldChg chg="addAnim delAnim modAnim">
        <pc:chgData name="Gopal Kataria" userId="S::gopal.kataria@research.iiit.ac.in::e81402db-866e-45f7-9be4-5077da0c0811" providerId="AD" clId="Web-{B38D1394-0288-4760-46CB-8FF42CFB811D}" dt="2024-08-04T10:12:05.287" v="4"/>
        <pc:sldMkLst>
          <pc:docMk/>
          <pc:sldMk cId="0" sldId="258"/>
        </pc:sldMkLst>
      </pc:sldChg>
      <pc:sldChg chg="addSp modSp">
        <pc:chgData name="Gopal Kataria" userId="S::gopal.kataria@research.iiit.ac.in::e81402db-866e-45f7-9be4-5077da0c0811" providerId="AD" clId="Web-{B38D1394-0288-4760-46CB-8FF42CFB811D}" dt="2024-08-04T10:14:14.447" v="88" actId="14100"/>
        <pc:sldMkLst>
          <pc:docMk/>
          <pc:sldMk cId="1763801691" sldId="313"/>
        </pc:sldMkLst>
        <pc:spChg chg="add mod">
          <ac:chgData name="Gopal Kataria" userId="S::gopal.kataria@research.iiit.ac.in::e81402db-866e-45f7-9be4-5077da0c0811" providerId="AD" clId="Web-{B38D1394-0288-4760-46CB-8FF42CFB811D}" dt="2024-08-04T10:14:14.447" v="88" actId="14100"/>
          <ac:spMkLst>
            <pc:docMk/>
            <pc:sldMk cId="1763801691" sldId="313"/>
            <ac:spMk id="3" creationId="{5F9A7BE8-21DA-EEA6-D44D-73DF727E5941}"/>
          </ac:spMkLst>
        </pc:spChg>
        <pc:spChg chg="mod">
          <ac:chgData name="Gopal Kataria" userId="S::gopal.kataria@research.iiit.ac.in::e81402db-866e-45f7-9be4-5077da0c0811" providerId="AD" clId="Web-{B38D1394-0288-4760-46CB-8FF42CFB811D}" dt="2024-08-04T10:13:32.149" v="13" actId="1076"/>
          <ac:spMkLst>
            <pc:docMk/>
            <pc:sldMk cId="1763801691" sldId="313"/>
            <ac:spMk id="4" creationId="{08904CE2-CD9D-872A-941D-23EACA45ED48}"/>
          </ac:spMkLst>
        </pc:spChg>
      </pc:sldChg>
      <pc:sldChg chg="add replId">
        <pc:chgData name="Gopal Kataria" userId="S::gopal.kataria@research.iiit.ac.in::e81402db-866e-45f7-9be4-5077da0c0811" providerId="AD" clId="Web-{B38D1394-0288-4760-46CB-8FF42CFB811D}" dt="2024-08-04T10:12:53.757" v="5"/>
        <pc:sldMkLst>
          <pc:docMk/>
          <pc:sldMk cId="1751970739" sldId="315"/>
        </pc:sldMkLst>
      </pc:sldChg>
      <pc:sldChg chg="add replId">
        <pc:chgData name="Gopal Kataria" userId="S::gopal.kataria@research.iiit.ac.in::e81402db-866e-45f7-9be4-5077da0c0811" providerId="AD" clId="Web-{B38D1394-0288-4760-46CB-8FF42CFB811D}" dt="2024-08-04T10:13:01.382" v="6"/>
        <pc:sldMkLst>
          <pc:docMk/>
          <pc:sldMk cId="3683920490" sldId="316"/>
        </pc:sldMkLst>
      </pc:sldChg>
      <pc:sldChg chg="add del replId">
        <pc:chgData name="Gopal Kataria" userId="S::gopal.kataria@research.iiit.ac.in::e81402db-866e-45f7-9be4-5077da0c0811" providerId="AD" clId="Web-{B38D1394-0288-4760-46CB-8FF42CFB811D}" dt="2024-08-04T10:13:22.789" v="9"/>
        <pc:sldMkLst>
          <pc:docMk/>
          <pc:sldMk cId="3774701292" sldId="317"/>
        </pc:sldMkLst>
      </pc:sldChg>
    </pc:docChg>
  </pc:docChgLst>
  <pc:docChgLst>
    <pc:chgData name="Gopal Kataria" userId="S::gopal.kataria@research.iiit.ac.in::e81402db-866e-45f7-9be4-5077da0c0811" providerId="AD" clId="Web-{34D92230-759F-EB29-EA13-F5668EE4B37C}"/>
    <pc:docChg chg="modSld">
      <pc:chgData name="Gopal Kataria" userId="S::gopal.kataria@research.iiit.ac.in::e81402db-866e-45f7-9be4-5077da0c0811" providerId="AD" clId="Web-{34D92230-759F-EB29-EA13-F5668EE4B37C}" dt="2024-08-04T09:16:41.593" v="38"/>
      <pc:docMkLst>
        <pc:docMk/>
      </pc:docMkLst>
      <pc:sldChg chg="addSp modSp">
        <pc:chgData name="Gopal Kataria" userId="S::gopal.kataria@research.iiit.ac.in::e81402db-866e-45f7-9be4-5077da0c0811" providerId="AD" clId="Web-{34D92230-759F-EB29-EA13-F5668EE4B37C}" dt="2024-08-04T09:14:17.512" v="22"/>
        <pc:sldMkLst>
          <pc:docMk/>
          <pc:sldMk cId="732584695" sldId="276"/>
        </pc:sldMkLst>
        <pc:spChg chg="add ord">
          <ac:chgData name="Gopal Kataria" userId="S::gopal.kataria@research.iiit.ac.in::e81402db-866e-45f7-9be4-5077da0c0811" providerId="AD" clId="Web-{34D92230-759F-EB29-EA13-F5668EE4B37C}" dt="2024-08-04T09:14:17.512" v="22"/>
          <ac:spMkLst>
            <pc:docMk/>
            <pc:sldMk cId="732584695" sldId="276"/>
            <ac:spMk id="6" creationId="{0EAA3B0B-D5F8-A805-1769-8CE101E690F6}"/>
          </ac:spMkLst>
        </pc:spChg>
      </pc:sldChg>
      <pc:sldChg chg="addSp delSp modSp">
        <pc:chgData name="Gopal Kataria" userId="S::gopal.kataria@research.iiit.ac.in::e81402db-866e-45f7-9be4-5077da0c0811" providerId="AD" clId="Web-{34D92230-759F-EB29-EA13-F5668EE4B37C}" dt="2024-08-04T09:16:41.593" v="38"/>
        <pc:sldMkLst>
          <pc:docMk/>
          <pc:sldMk cId="362860410" sldId="279"/>
        </pc:sldMkLst>
        <pc:spChg chg="add del mod ord">
          <ac:chgData name="Gopal Kataria" userId="S::gopal.kataria@research.iiit.ac.in::e81402db-866e-45f7-9be4-5077da0c0811" providerId="AD" clId="Web-{34D92230-759F-EB29-EA13-F5668EE4B37C}" dt="2024-08-04T09:16:41.593" v="38"/>
          <ac:spMkLst>
            <pc:docMk/>
            <pc:sldMk cId="362860410" sldId="279"/>
            <ac:spMk id="3" creationId="{A666767B-B633-8437-4A61-417992109F1F}"/>
          </ac:spMkLst>
        </pc:spChg>
        <pc:spChg chg="ord">
          <ac:chgData name="Gopal Kataria" userId="S::gopal.kataria@research.iiit.ac.in::e81402db-866e-45f7-9be4-5077da0c0811" providerId="AD" clId="Web-{34D92230-759F-EB29-EA13-F5668EE4B37C}" dt="2024-08-04T09:14:37.918" v="27"/>
          <ac:spMkLst>
            <pc:docMk/>
            <pc:sldMk cId="362860410" sldId="279"/>
            <ac:spMk id="4" creationId="{F97BF620-20F7-A28F-A9B0-C670F8631DA1}"/>
          </ac:spMkLst>
        </pc:spChg>
      </pc:sldChg>
      <pc:sldChg chg="addSp modSp">
        <pc:chgData name="Gopal Kataria" userId="S::gopal.kataria@research.iiit.ac.in::e81402db-866e-45f7-9be4-5077da0c0811" providerId="AD" clId="Web-{34D92230-759F-EB29-EA13-F5668EE4B37C}" dt="2024-08-04T09:09:36.567" v="9" actId="1076"/>
        <pc:sldMkLst>
          <pc:docMk/>
          <pc:sldMk cId="1044983532" sldId="281"/>
        </pc:sldMkLst>
        <pc:spChg chg="mod">
          <ac:chgData name="Gopal Kataria" userId="S::gopal.kataria@research.iiit.ac.in::e81402db-866e-45f7-9be4-5077da0c0811" providerId="AD" clId="Web-{34D92230-759F-EB29-EA13-F5668EE4B37C}" dt="2024-08-04T09:08:37.410" v="2" actId="1076"/>
          <ac:spMkLst>
            <pc:docMk/>
            <pc:sldMk cId="1044983532" sldId="281"/>
            <ac:spMk id="4" creationId="{EA8441F6-0BA5-73D5-4AD5-F09E7DB0104C}"/>
          </ac:spMkLst>
        </pc:spChg>
        <pc:spChg chg="add mod ord">
          <ac:chgData name="Gopal Kataria" userId="S::gopal.kataria@research.iiit.ac.in::e81402db-866e-45f7-9be4-5077da0c0811" providerId="AD" clId="Web-{34D92230-759F-EB29-EA13-F5668EE4B37C}" dt="2024-08-04T09:09:36.567" v="9" actId="1076"/>
          <ac:spMkLst>
            <pc:docMk/>
            <pc:sldMk cId="1044983532" sldId="281"/>
            <ac:spMk id="6" creationId="{64ABAA50-806D-59DF-A23B-ED8D0576A1CD}"/>
          </ac:spMkLst>
        </pc:spChg>
      </pc:sldChg>
      <pc:sldChg chg="addSp modSp">
        <pc:chgData name="Gopal Kataria" userId="S::gopal.kataria@research.iiit.ac.in::e81402db-866e-45f7-9be4-5077da0c0811" providerId="AD" clId="Web-{34D92230-759F-EB29-EA13-F5668EE4B37C}" dt="2024-08-04T09:11:06.632" v="20"/>
        <pc:sldMkLst>
          <pc:docMk/>
          <pc:sldMk cId="2489237460" sldId="282"/>
        </pc:sldMkLst>
        <pc:spChg chg="add mod ord">
          <ac:chgData name="Gopal Kataria" userId="S::gopal.kataria@research.iiit.ac.in::e81402db-866e-45f7-9be4-5077da0c0811" providerId="AD" clId="Web-{34D92230-759F-EB29-EA13-F5668EE4B37C}" dt="2024-08-04T09:11:06.632" v="20"/>
          <ac:spMkLst>
            <pc:docMk/>
            <pc:sldMk cId="2489237460" sldId="282"/>
            <ac:spMk id="4" creationId="{BBDBD292-2F36-1907-B369-14E0A07523F2}"/>
          </ac:spMkLst>
        </pc:spChg>
      </pc:sldChg>
      <pc:sldChg chg="addSp modSp">
        <pc:chgData name="Gopal Kataria" userId="S::gopal.kataria@research.iiit.ac.in::e81402db-866e-45f7-9be4-5077da0c0811" providerId="AD" clId="Web-{34D92230-759F-EB29-EA13-F5668EE4B37C}" dt="2024-08-04T09:10:06.834" v="15" actId="1076"/>
        <pc:sldMkLst>
          <pc:docMk/>
          <pc:sldMk cId="2399601657" sldId="283"/>
        </pc:sldMkLst>
        <pc:spChg chg="add mod ord">
          <ac:chgData name="Gopal Kataria" userId="S::gopal.kataria@research.iiit.ac.in::e81402db-866e-45f7-9be4-5077da0c0811" providerId="AD" clId="Web-{34D92230-759F-EB29-EA13-F5668EE4B37C}" dt="2024-08-04T09:10:06.834" v="15" actId="1076"/>
          <ac:spMkLst>
            <pc:docMk/>
            <pc:sldMk cId="2399601657" sldId="283"/>
            <ac:spMk id="3" creationId="{253D57D4-ADA4-9D90-04D8-6A52B97A5E01}"/>
          </ac:spMkLst>
        </pc:spChg>
      </pc:sldChg>
    </pc:docChg>
  </pc:docChgLst>
  <pc:docChgLst>
    <pc:chgData name="Jainil Hemal Bavishi" userId="S::jainil.bavishi@students.iiit.ac.in::e757af7f-06d4-4c7c-a350-8dacfd91debd" providerId="AD" clId="Web-{415C3BA7-631E-82C1-F190-05398E5DFC95}"/>
    <pc:docChg chg="modSld">
      <pc:chgData name="Jainil Hemal Bavishi" userId="S::jainil.bavishi@students.iiit.ac.in::e757af7f-06d4-4c7c-a350-8dacfd91debd" providerId="AD" clId="Web-{415C3BA7-631E-82C1-F190-05398E5DFC95}" dt="2024-08-02T17:50:09.938" v="1"/>
      <pc:docMkLst>
        <pc:docMk/>
      </pc:docMkLst>
      <pc:sldChg chg="delSp modSp">
        <pc:chgData name="Jainil Hemal Bavishi" userId="S::jainil.bavishi@students.iiit.ac.in::e757af7f-06d4-4c7c-a350-8dacfd91debd" providerId="AD" clId="Web-{415C3BA7-631E-82C1-F190-05398E5DFC95}" dt="2024-08-02T17:50:09.938" v="1"/>
        <pc:sldMkLst>
          <pc:docMk/>
          <pc:sldMk cId="0" sldId="266"/>
        </pc:sldMkLst>
        <pc:picChg chg="del mod">
          <ac:chgData name="Jainil Hemal Bavishi" userId="S::jainil.bavishi@students.iiit.ac.in::e757af7f-06d4-4c7c-a350-8dacfd91debd" providerId="AD" clId="Web-{415C3BA7-631E-82C1-F190-05398E5DFC95}" dt="2024-08-02T17:50:09.938" v="1"/>
          <ac:picMkLst>
            <pc:docMk/>
            <pc:sldMk cId="0" sldId="266"/>
            <ac:picMk id="4" creationId="{0D8F9038-ADC9-139F-1C51-436207297BD1}"/>
          </ac:picMkLst>
        </pc:picChg>
      </pc:sldChg>
    </pc:docChg>
  </pc:docChgLst>
  <pc:docChgLst>
    <pc:chgData name="Guest User" userId="S::urn:spo:anon#5a6546704448e8d7ba47b33a2da57361f85357731e32f0c3146763677531b9bc::" providerId="AD" clId="Web-{0666060A-DA41-0752-A593-0D7B8D2BC07E}"/>
    <pc:docChg chg="modSld sldOrd">
      <pc:chgData name="Guest User" userId="S::urn:spo:anon#5a6546704448e8d7ba47b33a2da57361f85357731e32f0c3146763677531b9bc::" providerId="AD" clId="Web-{0666060A-DA41-0752-A593-0D7B8D2BC07E}" dt="2024-08-03T10:29:31.541" v="31"/>
      <pc:docMkLst>
        <pc:docMk/>
      </pc:docMkLst>
      <pc:sldChg chg="addSp delSp modSp">
        <pc:chgData name="Guest User" userId="S::urn:spo:anon#5a6546704448e8d7ba47b33a2da57361f85357731e32f0c3146763677531b9bc::" providerId="AD" clId="Web-{0666060A-DA41-0752-A593-0D7B8D2BC07E}" dt="2024-08-03T10:26:45.349" v="29" actId="14100"/>
        <pc:sldMkLst>
          <pc:docMk/>
          <pc:sldMk cId="2509464637" sldId="288"/>
        </pc:sldMkLst>
        <pc:picChg chg="add mod">
          <ac:chgData name="Guest User" userId="S::urn:spo:anon#5a6546704448e8d7ba47b33a2da57361f85357731e32f0c3146763677531b9bc::" providerId="AD" clId="Web-{0666060A-DA41-0752-A593-0D7B8D2BC07E}" dt="2024-08-03T10:26:45.349" v="29" actId="14100"/>
          <ac:picMkLst>
            <pc:docMk/>
            <pc:sldMk cId="2509464637" sldId="288"/>
            <ac:picMk id="3" creationId="{8B2A1F19-0392-0D70-03D5-C6113B2F047C}"/>
          </ac:picMkLst>
        </pc:picChg>
        <pc:picChg chg="del">
          <ac:chgData name="Guest User" userId="S::urn:spo:anon#5a6546704448e8d7ba47b33a2da57361f85357731e32f0c3146763677531b9bc::" providerId="AD" clId="Web-{0666060A-DA41-0752-A593-0D7B8D2BC07E}" dt="2024-08-03T10:26:35.223" v="24"/>
          <ac:picMkLst>
            <pc:docMk/>
            <pc:sldMk cId="2509464637" sldId="288"/>
            <ac:picMk id="5" creationId="{6EFC13E5-434C-ACC1-59FE-3B620652B368}"/>
          </ac:picMkLst>
        </pc:picChg>
      </pc:sldChg>
      <pc:sldChg chg="ord">
        <pc:chgData name="Guest User" userId="S::urn:spo:anon#5a6546704448e8d7ba47b33a2da57361f85357731e32f0c3146763677531b9bc::" providerId="AD" clId="Web-{0666060A-DA41-0752-A593-0D7B8D2BC07E}" dt="2024-08-03T10:29:26.134" v="30"/>
        <pc:sldMkLst>
          <pc:docMk/>
          <pc:sldMk cId="2577877799" sldId="289"/>
        </pc:sldMkLst>
      </pc:sldChg>
      <pc:sldChg chg="ord">
        <pc:chgData name="Guest User" userId="S::urn:spo:anon#5a6546704448e8d7ba47b33a2da57361f85357731e32f0c3146763677531b9bc::" providerId="AD" clId="Web-{0666060A-DA41-0752-A593-0D7B8D2BC07E}" dt="2024-08-03T10:29:31.541" v="31"/>
        <pc:sldMkLst>
          <pc:docMk/>
          <pc:sldMk cId="2465053185" sldId="297"/>
        </pc:sldMkLst>
      </pc:sldChg>
      <pc:sldChg chg="addSp modSp">
        <pc:chgData name="Guest User" userId="S::urn:spo:anon#5a6546704448e8d7ba47b33a2da57361f85357731e32f0c3146763677531b9bc::" providerId="AD" clId="Web-{0666060A-DA41-0752-A593-0D7B8D2BC07E}" dt="2024-08-03T10:25:43.644" v="23" actId="1076"/>
        <pc:sldMkLst>
          <pc:docMk/>
          <pc:sldMk cId="3819126480" sldId="308"/>
        </pc:sldMkLst>
        <pc:spChg chg="add mod">
          <ac:chgData name="Guest User" userId="S::urn:spo:anon#5a6546704448e8d7ba47b33a2da57361f85357731e32f0c3146763677531b9bc::" providerId="AD" clId="Web-{0666060A-DA41-0752-A593-0D7B8D2BC07E}" dt="2024-08-03T10:25:21.440" v="18" actId="14100"/>
          <ac:spMkLst>
            <pc:docMk/>
            <pc:sldMk cId="3819126480" sldId="308"/>
            <ac:spMk id="3" creationId="{DF4B1327-7F1A-B5B9-F32E-52486717AB28}"/>
          </ac:spMkLst>
        </pc:spChg>
        <pc:picChg chg="add mod">
          <ac:chgData name="Guest User" userId="S::urn:spo:anon#5a6546704448e8d7ba47b33a2da57361f85357731e32f0c3146763677531b9bc::" providerId="AD" clId="Web-{0666060A-DA41-0752-A593-0D7B8D2BC07E}" dt="2024-08-03T10:25:35.206" v="21" actId="1076"/>
          <ac:picMkLst>
            <pc:docMk/>
            <pc:sldMk cId="3819126480" sldId="308"/>
            <ac:picMk id="5" creationId="{84B5757E-AF02-6B17-7C2A-453AC2B9F852}"/>
          </ac:picMkLst>
        </pc:picChg>
        <pc:picChg chg="add mod">
          <ac:chgData name="Guest User" userId="S::urn:spo:anon#5a6546704448e8d7ba47b33a2da57361f85357731e32f0c3146763677531b9bc::" providerId="AD" clId="Web-{0666060A-DA41-0752-A593-0D7B8D2BC07E}" dt="2024-08-03T10:25:43.644" v="23" actId="1076"/>
          <ac:picMkLst>
            <pc:docMk/>
            <pc:sldMk cId="3819126480" sldId="308"/>
            <ac:picMk id="8" creationId="{5DC7CE1D-B701-E1F2-526E-52F7C968D169}"/>
          </ac:picMkLst>
        </pc:picChg>
      </pc:sldChg>
    </pc:docChg>
  </pc:docChgLst>
  <pc:docChgLst>
    <pc:chgData name="Guest User" userId="S::urn:spo:anon#5a6546704448e8d7ba47b33a2da57361f85357731e32f0c3146763677531b9bc::" providerId="AD" clId="Web-{9DD321F8-336F-8E9B-CF85-85DFC9C6A5A6}"/>
    <pc:docChg chg="addSld modSld sldOrd">
      <pc:chgData name="Guest User" userId="S::urn:spo:anon#5a6546704448e8d7ba47b33a2da57361f85357731e32f0c3146763677531b9bc::" providerId="AD" clId="Web-{9DD321F8-336F-8E9B-CF85-85DFC9C6A5A6}" dt="2024-08-04T11:43:33.179" v="197" actId="14100"/>
      <pc:docMkLst>
        <pc:docMk/>
      </pc:docMkLst>
      <pc:sldChg chg="modSp">
        <pc:chgData name="Guest User" userId="S::urn:spo:anon#5a6546704448e8d7ba47b33a2da57361f85357731e32f0c3146763677531b9bc::" providerId="AD" clId="Web-{9DD321F8-336F-8E9B-CF85-85DFC9C6A5A6}" dt="2024-08-04T11:32:26.934" v="153" actId="20577"/>
        <pc:sldMkLst>
          <pc:docMk/>
          <pc:sldMk cId="362306450" sldId="314"/>
        </pc:sldMkLst>
        <pc:spChg chg="mod">
          <ac:chgData name="Guest User" userId="S::urn:spo:anon#5a6546704448e8d7ba47b33a2da57361f85357731e32f0c3146763677531b9bc::" providerId="AD" clId="Web-{9DD321F8-336F-8E9B-CF85-85DFC9C6A5A6}" dt="2024-08-04T11:31:17.635" v="5" actId="20577"/>
          <ac:spMkLst>
            <pc:docMk/>
            <pc:sldMk cId="362306450" sldId="314"/>
            <ac:spMk id="2" creationId="{00000000-0000-0000-0000-000000000000}"/>
          </ac:spMkLst>
        </pc:spChg>
        <pc:spChg chg="mod">
          <ac:chgData name="Guest User" userId="S::urn:spo:anon#5a6546704448e8d7ba47b33a2da57361f85357731e32f0c3146763677531b9bc::" providerId="AD" clId="Web-{9DD321F8-336F-8E9B-CF85-85DFC9C6A5A6}" dt="2024-08-04T11:32:26.934" v="153" actId="20577"/>
          <ac:spMkLst>
            <pc:docMk/>
            <pc:sldMk cId="362306450" sldId="314"/>
            <ac:spMk id="3" creationId="{C52C02ED-7366-631B-86E8-5B0DE9BC9E37}"/>
          </ac:spMkLst>
        </pc:spChg>
      </pc:sldChg>
      <pc:sldChg chg="addSp delSp modSp add ord replId">
        <pc:chgData name="Guest User" userId="S::urn:spo:anon#5a6546704448e8d7ba47b33a2da57361f85357731e32f0c3146763677531b9bc::" providerId="AD" clId="Web-{9DD321F8-336F-8E9B-CF85-85DFC9C6A5A6}" dt="2024-08-04T11:43:33.179" v="197" actId="14100"/>
        <pc:sldMkLst>
          <pc:docMk/>
          <pc:sldMk cId="3794331527" sldId="319"/>
        </pc:sldMkLst>
        <pc:spChg chg="mod">
          <ac:chgData name="Guest User" userId="S::urn:spo:anon#5a6546704448e8d7ba47b33a2da57361f85357731e32f0c3146763677531b9bc::" providerId="AD" clId="Web-{9DD321F8-336F-8E9B-CF85-85DFC9C6A5A6}" dt="2024-08-04T11:33:13.185" v="162" actId="20577"/>
          <ac:spMkLst>
            <pc:docMk/>
            <pc:sldMk cId="3794331527" sldId="319"/>
            <ac:spMk id="4" creationId="{989C1A49-F94C-D556-BA60-088C278295C7}"/>
          </ac:spMkLst>
        </pc:spChg>
        <pc:spChg chg="add mod">
          <ac:chgData name="Guest User" userId="S::urn:spo:anon#5a6546704448e8d7ba47b33a2da57361f85357731e32f0c3146763677531b9bc::" providerId="AD" clId="Web-{9DD321F8-336F-8E9B-CF85-85DFC9C6A5A6}" dt="2024-08-04T11:43:03.725" v="191" actId="1076"/>
          <ac:spMkLst>
            <pc:docMk/>
            <pc:sldMk cId="3794331527" sldId="319"/>
            <ac:spMk id="7" creationId="{632B6B67-6A16-EC7A-78EA-32DCD4370029}"/>
          </ac:spMkLst>
        </pc:spChg>
        <pc:picChg chg="add del mod">
          <ac:chgData name="Guest User" userId="S::urn:spo:anon#5a6546704448e8d7ba47b33a2da57361f85357731e32f0c3146763677531b9bc::" providerId="AD" clId="Web-{9DD321F8-336F-8E9B-CF85-85DFC9C6A5A6}" dt="2024-08-04T11:36:56.880" v="165"/>
          <ac:picMkLst>
            <pc:docMk/>
            <pc:sldMk cId="3794331527" sldId="319"/>
            <ac:picMk id="2" creationId="{C1F394AA-7EDC-E97A-BE25-8567F260B102}"/>
          </ac:picMkLst>
        </pc:picChg>
        <pc:picChg chg="add del mod">
          <ac:chgData name="Guest User" userId="S::urn:spo:anon#5a6546704448e8d7ba47b33a2da57361f85357731e32f0c3146763677531b9bc::" providerId="AD" clId="Web-{9DD321F8-336F-8E9B-CF85-85DFC9C6A5A6}" dt="2024-08-04T11:38:04.570" v="172"/>
          <ac:picMkLst>
            <pc:docMk/>
            <pc:sldMk cId="3794331527" sldId="319"/>
            <ac:picMk id="3" creationId="{E7E16AC9-22FB-3678-6FB1-E3BCA71F44B1}"/>
          </ac:picMkLst>
        </pc:picChg>
        <pc:picChg chg="add del mod">
          <ac:chgData name="Guest User" userId="S::urn:spo:anon#5a6546704448e8d7ba47b33a2da57361f85357731e32f0c3146763677531b9bc::" providerId="AD" clId="Web-{9DD321F8-336F-8E9B-CF85-85DFC9C6A5A6}" dt="2024-08-04T11:40:08.543" v="180"/>
          <ac:picMkLst>
            <pc:docMk/>
            <pc:sldMk cId="3794331527" sldId="319"/>
            <ac:picMk id="5" creationId="{74457138-3B20-87C2-152B-E575BCAFFBC9}"/>
          </ac:picMkLst>
        </pc:picChg>
        <pc:picChg chg="del">
          <ac:chgData name="Guest User" userId="S::urn:spo:anon#5a6546704448e8d7ba47b33a2da57361f85357731e32f0c3146763677531b9bc::" providerId="AD" clId="Web-{9DD321F8-336F-8E9B-CF85-85DFC9C6A5A6}" dt="2024-08-04T11:36:58.755" v="166"/>
          <ac:picMkLst>
            <pc:docMk/>
            <pc:sldMk cId="3794331527" sldId="319"/>
            <ac:picMk id="6" creationId="{82E154AD-116B-1FD4-527B-B4C709942482}"/>
          </ac:picMkLst>
        </pc:picChg>
        <pc:picChg chg="add mod">
          <ac:chgData name="Guest User" userId="S::urn:spo:anon#5a6546704448e8d7ba47b33a2da57361f85357731e32f0c3146763677531b9bc::" providerId="AD" clId="Web-{9DD321F8-336F-8E9B-CF85-85DFC9C6A5A6}" dt="2024-08-04T11:43:33.179" v="197" actId="14100"/>
          <ac:picMkLst>
            <pc:docMk/>
            <pc:sldMk cId="3794331527" sldId="319"/>
            <ac:picMk id="8" creationId="{370BCED5-FF29-20C2-BE78-90553BC0E00F}"/>
          </ac:picMkLst>
        </pc:picChg>
      </pc:sldChg>
    </pc:docChg>
  </pc:docChgLst>
  <pc:docChgLst>
    <pc:chgData name="Guest User" userId="S::urn:spo:anon#5a6546704448e8d7ba47b33a2da57361f85357731e32f0c3146763677531b9bc::" providerId="AD" clId="Web-{7B3FB135-4D95-4360-B037-D03C2A35F85D}"/>
    <pc:docChg chg="addSld modSld">
      <pc:chgData name="Guest User" userId="S::urn:spo:anon#5a6546704448e8d7ba47b33a2da57361f85357731e32f0c3146763677531b9bc::" providerId="AD" clId="Web-{7B3FB135-4D95-4360-B037-D03C2A35F85D}" dt="2024-08-03T10:24:16.956" v="34"/>
      <pc:docMkLst>
        <pc:docMk/>
      </pc:docMkLst>
      <pc:sldChg chg="modSp">
        <pc:chgData name="Guest User" userId="S::urn:spo:anon#5a6546704448e8d7ba47b33a2da57361f85357731e32f0c3146763677531b9bc::" providerId="AD" clId="Web-{7B3FB135-4D95-4360-B037-D03C2A35F85D}" dt="2024-08-03T10:15:40.138" v="11" actId="1076"/>
        <pc:sldMkLst>
          <pc:docMk/>
          <pc:sldMk cId="4176869798" sldId="287"/>
        </pc:sldMkLst>
        <pc:picChg chg="mod">
          <ac:chgData name="Guest User" userId="S::urn:spo:anon#5a6546704448e8d7ba47b33a2da57361f85357731e32f0c3146763677531b9bc::" providerId="AD" clId="Web-{7B3FB135-4D95-4360-B037-D03C2A35F85D}" dt="2024-08-03T10:15:40.138" v="11" actId="1076"/>
          <ac:picMkLst>
            <pc:docMk/>
            <pc:sldMk cId="4176869798" sldId="287"/>
            <ac:picMk id="7" creationId="{83E5195F-7897-91F0-42AE-6D8DAAC7929E}"/>
          </ac:picMkLst>
        </pc:picChg>
      </pc:sldChg>
      <pc:sldChg chg="addSp delSp modSp">
        <pc:chgData name="Guest User" userId="S::urn:spo:anon#5a6546704448e8d7ba47b33a2da57361f85357731e32f0c3146763677531b9bc::" providerId="AD" clId="Web-{7B3FB135-4D95-4360-B037-D03C2A35F85D}" dt="2024-08-03T10:15:55.763" v="16" actId="1076"/>
        <pc:sldMkLst>
          <pc:docMk/>
          <pc:sldMk cId="2509464637" sldId="288"/>
        </pc:sldMkLst>
        <pc:spChg chg="mod">
          <ac:chgData name="Guest User" userId="S::urn:spo:anon#5a6546704448e8d7ba47b33a2da57361f85357731e32f0c3146763677531b9bc::" providerId="AD" clId="Web-{7B3FB135-4D95-4360-B037-D03C2A35F85D}" dt="2024-08-03T10:08:49.698" v="10" actId="20577"/>
          <ac:spMkLst>
            <pc:docMk/>
            <pc:sldMk cId="2509464637" sldId="288"/>
            <ac:spMk id="4" creationId="{87E44380-6D40-50E0-2826-F06F3516D96D}"/>
          </ac:spMkLst>
        </pc:spChg>
        <pc:picChg chg="del">
          <ac:chgData name="Guest User" userId="S::urn:spo:anon#5a6546704448e8d7ba47b33a2da57361f85357731e32f0c3146763677531b9bc::" providerId="AD" clId="Web-{7B3FB135-4D95-4360-B037-D03C2A35F85D}" dt="2024-08-03T10:15:48.045" v="12"/>
          <ac:picMkLst>
            <pc:docMk/>
            <pc:sldMk cId="2509464637" sldId="288"/>
            <ac:picMk id="3" creationId="{4579524D-7DD9-A4D5-9580-A259B7FA8198}"/>
          </ac:picMkLst>
        </pc:picChg>
        <pc:picChg chg="add mod">
          <ac:chgData name="Guest User" userId="S::urn:spo:anon#5a6546704448e8d7ba47b33a2da57361f85357731e32f0c3146763677531b9bc::" providerId="AD" clId="Web-{7B3FB135-4D95-4360-B037-D03C2A35F85D}" dt="2024-08-03T10:15:55.763" v="16" actId="1076"/>
          <ac:picMkLst>
            <pc:docMk/>
            <pc:sldMk cId="2509464637" sldId="288"/>
            <ac:picMk id="5" creationId="{6EFC13E5-434C-ACC1-59FE-3B620652B368}"/>
          </ac:picMkLst>
        </pc:picChg>
      </pc:sldChg>
      <pc:sldChg chg="addSp delSp modSp">
        <pc:chgData name="Guest User" userId="S::urn:spo:anon#5a6546704448e8d7ba47b33a2da57361f85357731e32f0c3146763677531b9bc::" providerId="AD" clId="Web-{7B3FB135-4D95-4360-B037-D03C2A35F85D}" dt="2024-08-03T10:17:53.217" v="27" actId="1076"/>
        <pc:sldMkLst>
          <pc:docMk/>
          <pc:sldMk cId="2577877799" sldId="289"/>
        </pc:sldMkLst>
        <pc:picChg chg="add mod">
          <ac:chgData name="Guest User" userId="S::urn:spo:anon#5a6546704448e8d7ba47b33a2da57361f85357731e32f0c3146763677531b9bc::" providerId="AD" clId="Web-{7B3FB135-4D95-4360-B037-D03C2A35F85D}" dt="2024-08-03T10:16:57.123" v="22" actId="14100"/>
          <ac:picMkLst>
            <pc:docMk/>
            <pc:sldMk cId="2577877799" sldId="289"/>
            <ac:picMk id="4" creationId="{E1DA7DD4-D732-AC12-B892-2FA6731ED4E4}"/>
          </ac:picMkLst>
        </pc:picChg>
        <pc:picChg chg="del">
          <ac:chgData name="Guest User" userId="S::urn:spo:anon#5a6546704448e8d7ba47b33a2da57361f85357731e32f0c3146763677531b9bc::" providerId="AD" clId="Web-{7B3FB135-4D95-4360-B037-D03C2A35F85D}" dt="2024-08-03T10:17:38.827" v="23"/>
          <ac:picMkLst>
            <pc:docMk/>
            <pc:sldMk cId="2577877799" sldId="289"/>
            <ac:picMk id="5" creationId="{903B70A3-3999-0891-E0C7-E9F6BAFF4C7A}"/>
          </ac:picMkLst>
        </pc:picChg>
        <pc:picChg chg="del">
          <ac:chgData name="Guest User" userId="S::urn:spo:anon#5a6546704448e8d7ba47b33a2da57361f85357731e32f0c3146763677531b9bc::" providerId="AD" clId="Web-{7B3FB135-4D95-4360-B037-D03C2A35F85D}" dt="2024-08-03T10:16:48.545" v="17"/>
          <ac:picMkLst>
            <pc:docMk/>
            <pc:sldMk cId="2577877799" sldId="289"/>
            <ac:picMk id="6" creationId="{B8DB19BF-7C45-E05D-CE30-C56E4B6884A3}"/>
          </ac:picMkLst>
        </pc:picChg>
        <pc:picChg chg="add mod">
          <ac:chgData name="Guest User" userId="S::urn:spo:anon#5a6546704448e8d7ba47b33a2da57361f85357731e32f0c3146763677531b9bc::" providerId="AD" clId="Web-{7B3FB135-4D95-4360-B037-D03C2A35F85D}" dt="2024-08-03T10:17:53.217" v="27" actId="1076"/>
          <ac:picMkLst>
            <pc:docMk/>
            <pc:sldMk cId="2577877799" sldId="289"/>
            <ac:picMk id="7" creationId="{698F927A-E212-9305-F14A-487BCAD9FB0D}"/>
          </ac:picMkLst>
        </pc:picChg>
      </pc:sldChg>
      <pc:sldChg chg="delSp modSp add replId">
        <pc:chgData name="Guest User" userId="S::urn:spo:anon#5a6546704448e8d7ba47b33a2da57361f85357731e32f0c3146763677531b9bc::" providerId="AD" clId="Web-{7B3FB135-4D95-4360-B037-D03C2A35F85D}" dt="2024-08-03T10:24:16.956" v="34"/>
        <pc:sldMkLst>
          <pc:docMk/>
          <pc:sldMk cId="3819126480" sldId="308"/>
        </pc:sldMkLst>
        <pc:spChg chg="del mod">
          <ac:chgData name="Guest User" userId="S::urn:spo:anon#5a6546704448e8d7ba47b33a2da57361f85357731e32f0c3146763677531b9bc::" providerId="AD" clId="Web-{7B3FB135-4D95-4360-B037-D03C2A35F85D}" dt="2024-08-03T10:24:13.830" v="30"/>
          <ac:spMkLst>
            <pc:docMk/>
            <pc:sldMk cId="3819126480" sldId="308"/>
            <ac:spMk id="2" creationId="{00000000-0000-0000-0000-000000000000}"/>
          </ac:spMkLst>
        </pc:spChg>
        <pc:spChg chg="del mod">
          <ac:chgData name="Guest User" userId="S::urn:spo:anon#5a6546704448e8d7ba47b33a2da57361f85357731e32f0c3146763677531b9bc::" providerId="AD" clId="Web-{7B3FB135-4D95-4360-B037-D03C2A35F85D}" dt="2024-08-03T10:24:16.376" v="33"/>
          <ac:spMkLst>
            <pc:docMk/>
            <pc:sldMk cId="3819126480" sldId="308"/>
            <ac:spMk id="4" creationId="{87E44380-6D40-50E0-2826-F06F3516D96D}"/>
          </ac:spMkLst>
        </pc:spChg>
        <pc:picChg chg="del">
          <ac:chgData name="Guest User" userId="S::urn:spo:anon#5a6546704448e8d7ba47b33a2da57361f85357731e32f0c3146763677531b9bc::" providerId="AD" clId="Web-{7B3FB135-4D95-4360-B037-D03C2A35F85D}" dt="2024-08-03T10:24:16.956" v="34"/>
          <ac:picMkLst>
            <pc:docMk/>
            <pc:sldMk cId="3819126480" sldId="308"/>
            <ac:picMk id="7" creationId="{83E5195F-7897-91F0-42AE-6D8DAAC7929E}"/>
          </ac:picMkLst>
        </pc:picChg>
      </pc:sldChg>
    </pc:docChg>
  </pc:docChgLst>
  <pc:docChgLst>
    <pc:chgData clId="Web-{EE7D4BC2-0F01-C905-AE5D-76B3B3503FB9}"/>
    <pc:docChg chg="modSld">
      <pc:chgData name="" userId="" providerId="" clId="Web-{EE7D4BC2-0F01-C905-AE5D-76B3B3503FB9}" dt="2024-08-04T13:20:22.606" v="0" actId="1076"/>
      <pc:docMkLst>
        <pc:docMk/>
      </pc:docMkLst>
      <pc:sldChg chg="modSp">
        <pc:chgData name="" userId="" providerId="" clId="Web-{EE7D4BC2-0F01-C905-AE5D-76B3B3503FB9}" dt="2024-08-04T13:20:22.606" v="0" actId="1076"/>
        <pc:sldMkLst>
          <pc:docMk/>
          <pc:sldMk cId="1895962766" sldId="304"/>
        </pc:sldMkLst>
        <pc:picChg chg="mod">
          <ac:chgData name="" userId="" providerId="" clId="Web-{EE7D4BC2-0F01-C905-AE5D-76B3B3503FB9}" dt="2024-08-04T13:20:22.606" v="0" actId="1076"/>
          <ac:picMkLst>
            <pc:docMk/>
            <pc:sldMk cId="1895962766" sldId="304"/>
            <ac:picMk id="5" creationId="{1E9CBA42-1A89-7301-123B-F098BFFA5557}"/>
          </ac:picMkLst>
        </pc:picChg>
      </pc:sldChg>
    </pc:docChg>
  </pc:docChgLst>
  <pc:docChgLst>
    <pc:chgData name="Kriti Gupta" userId="S::kriti.g@students.iiit.ac.in::3d4cb30a-abb6-4b33-8c66-4a307979bfad" providerId="AD" clId="Web-{327A24F0-7426-3013-7299-A3D7CEC39BE9}"/>
    <pc:docChg chg="modSld">
      <pc:chgData name="Kriti Gupta" userId="S::kriti.g@students.iiit.ac.in::3d4cb30a-abb6-4b33-8c66-4a307979bfad" providerId="AD" clId="Web-{327A24F0-7426-3013-7299-A3D7CEC39BE9}" dt="2024-08-03T09:26:50.735" v="1"/>
      <pc:docMkLst>
        <pc:docMk/>
      </pc:docMkLst>
      <pc:sldChg chg="modSp">
        <pc:chgData name="Kriti Gupta" userId="S::kriti.g@students.iiit.ac.in::3d4cb30a-abb6-4b33-8c66-4a307979bfad" providerId="AD" clId="Web-{327A24F0-7426-3013-7299-A3D7CEC39BE9}" dt="2024-08-03T09:26:50.735" v="1"/>
        <pc:sldMkLst>
          <pc:docMk/>
          <pc:sldMk cId="1895962766" sldId="304"/>
        </pc:sldMkLst>
        <pc:picChg chg="mod">
          <ac:chgData name="Kriti Gupta" userId="S::kriti.g@students.iiit.ac.in::3d4cb30a-abb6-4b33-8c66-4a307979bfad" providerId="AD" clId="Web-{327A24F0-7426-3013-7299-A3D7CEC39BE9}" dt="2024-08-03T09:26:41.250" v="0"/>
          <ac:picMkLst>
            <pc:docMk/>
            <pc:sldMk cId="1895962766" sldId="304"/>
            <ac:picMk id="6" creationId="{2EBA6AEC-1C7F-3CA3-9987-A74F37A31265}"/>
          </ac:picMkLst>
        </pc:picChg>
        <pc:picChg chg="mod">
          <ac:chgData name="Kriti Gupta" userId="S::kriti.g@students.iiit.ac.in::3d4cb30a-abb6-4b33-8c66-4a307979bfad" providerId="AD" clId="Web-{327A24F0-7426-3013-7299-A3D7CEC39BE9}" dt="2024-08-03T09:26:50.735" v="1"/>
          <ac:picMkLst>
            <pc:docMk/>
            <pc:sldMk cId="1895962766" sldId="304"/>
            <ac:picMk id="8" creationId="{67880CDA-1BFE-0515-FF0A-B54E4A74D150}"/>
          </ac:picMkLst>
        </pc:picChg>
      </pc:sldChg>
    </pc:docChg>
  </pc:docChgLst>
  <pc:docChgLst>
    <pc:chgData name="Kriti Gupta" userId="S::kriti.g@students.iiit.ac.in::3d4cb30a-abb6-4b33-8c66-4a307979bfad" providerId="AD" clId="Web-{498CFD37-7000-274A-870E-75AA80C7E1F4}"/>
    <pc:docChg chg="modSld">
      <pc:chgData name="Kriti Gupta" userId="S::kriti.g@students.iiit.ac.in::3d4cb30a-abb6-4b33-8c66-4a307979bfad" providerId="AD" clId="Web-{498CFD37-7000-274A-870E-75AA80C7E1F4}" dt="2024-08-03T11:43:37.430" v="5" actId="1076"/>
      <pc:docMkLst>
        <pc:docMk/>
      </pc:docMkLst>
      <pc:sldChg chg="modSp">
        <pc:chgData name="Kriti Gupta" userId="S::kriti.g@students.iiit.ac.in::3d4cb30a-abb6-4b33-8c66-4a307979bfad" providerId="AD" clId="Web-{498CFD37-7000-274A-870E-75AA80C7E1F4}" dt="2024-08-03T11:43:37.430" v="5" actId="1076"/>
        <pc:sldMkLst>
          <pc:docMk/>
          <pc:sldMk cId="913085675" sldId="302"/>
        </pc:sldMkLst>
        <pc:spChg chg="mod">
          <ac:chgData name="Kriti Gupta" userId="S::kriti.g@students.iiit.ac.in::3d4cb30a-abb6-4b33-8c66-4a307979bfad" providerId="AD" clId="Web-{498CFD37-7000-274A-870E-75AA80C7E1F4}" dt="2024-08-03T11:43:24.648" v="2" actId="20577"/>
          <ac:spMkLst>
            <pc:docMk/>
            <pc:sldMk cId="913085675" sldId="302"/>
            <ac:spMk id="2" creationId="{6DBAAB62-B5DF-D774-48D1-5C4C3A4EA378}"/>
          </ac:spMkLst>
        </pc:spChg>
        <pc:picChg chg="mod">
          <ac:chgData name="Kriti Gupta" userId="S::kriti.g@students.iiit.ac.in::3d4cb30a-abb6-4b33-8c66-4a307979bfad" providerId="AD" clId="Web-{498CFD37-7000-274A-870E-75AA80C7E1F4}" dt="2024-08-03T11:43:37.430" v="5" actId="1076"/>
          <ac:picMkLst>
            <pc:docMk/>
            <pc:sldMk cId="913085675" sldId="302"/>
            <ac:picMk id="8" creationId="{84B02843-0247-69E3-5258-B6899EFC0F30}"/>
          </ac:picMkLst>
        </pc:picChg>
      </pc:sldChg>
    </pc:docChg>
  </pc:docChgLst>
  <pc:docChgLst>
    <pc:chgData name="Chamarthy Madhan Sai Krishna" userId="abddb108-985d-4d2f-a8e2-a3909691bff2" providerId="ADAL" clId="{6344D39F-E4E3-47CE-9E7E-F02BBDD05056}"/>
    <pc:docChg chg="undo redo custSel addSld delSld modSld sldOrd">
      <pc:chgData name="Chamarthy Madhan Sai Krishna" userId="abddb108-985d-4d2f-a8e2-a3909691bff2" providerId="ADAL" clId="{6344D39F-E4E3-47CE-9E7E-F02BBDD05056}" dt="2024-08-04T12:01:13.566" v="3805" actId="14100"/>
      <pc:docMkLst>
        <pc:docMk/>
      </pc:docMkLst>
      <pc:sldChg chg="modSp mod">
        <pc:chgData name="Chamarthy Madhan Sai Krishna" userId="abddb108-985d-4d2f-a8e2-a3909691bff2" providerId="ADAL" clId="{6344D39F-E4E3-47CE-9E7E-F02BBDD05056}" dt="2024-08-04T10:40:31.893" v="3543" actId="1076"/>
        <pc:sldMkLst>
          <pc:docMk/>
          <pc:sldMk cId="0" sldId="256"/>
        </pc:sldMkLst>
        <pc:spChg chg="mod">
          <ac:chgData name="Chamarthy Madhan Sai Krishna" userId="abddb108-985d-4d2f-a8e2-a3909691bff2" providerId="ADAL" clId="{6344D39F-E4E3-47CE-9E7E-F02BBDD05056}" dt="2024-08-04T10:40:26.341" v="3541" actId="1076"/>
          <ac:spMkLst>
            <pc:docMk/>
            <pc:sldMk cId="0" sldId="256"/>
            <ac:spMk id="5" creationId="{00000000-0000-0000-0000-000000000000}"/>
          </ac:spMkLst>
        </pc:spChg>
        <pc:spChg chg="mod">
          <ac:chgData name="Chamarthy Madhan Sai Krishna" userId="abddb108-985d-4d2f-a8e2-a3909691bff2" providerId="ADAL" clId="{6344D39F-E4E3-47CE-9E7E-F02BBDD05056}" dt="2024-08-04T10:40:29.009" v="3542" actId="1076"/>
          <ac:spMkLst>
            <pc:docMk/>
            <pc:sldMk cId="0" sldId="256"/>
            <ac:spMk id="6" creationId="{00000000-0000-0000-0000-000000000000}"/>
          </ac:spMkLst>
        </pc:spChg>
        <pc:spChg chg="mod">
          <ac:chgData name="Chamarthy Madhan Sai Krishna" userId="abddb108-985d-4d2f-a8e2-a3909691bff2" providerId="ADAL" clId="{6344D39F-E4E3-47CE-9E7E-F02BBDD05056}" dt="2024-08-04T10:40:31.893" v="3543" actId="1076"/>
          <ac:spMkLst>
            <pc:docMk/>
            <pc:sldMk cId="0" sldId="256"/>
            <ac:spMk id="7" creationId="{00000000-0000-0000-0000-000000000000}"/>
          </ac:spMkLst>
        </pc:spChg>
        <pc:picChg chg="mod">
          <ac:chgData name="Chamarthy Madhan Sai Krishna" userId="abddb108-985d-4d2f-a8e2-a3909691bff2" providerId="ADAL" clId="{6344D39F-E4E3-47CE-9E7E-F02BBDD05056}" dt="2024-08-04T10:40:15.549" v="3537" actId="1076"/>
          <ac:picMkLst>
            <pc:docMk/>
            <pc:sldMk cId="0" sldId="256"/>
            <ac:picMk id="9" creationId="{B65A528A-E81D-1786-225C-8505884BDD88}"/>
          </ac:picMkLst>
        </pc:picChg>
      </pc:sldChg>
      <pc:sldChg chg="addSp modSp mod modTransition">
        <pc:chgData name="Chamarthy Madhan Sai Krishna" userId="abddb108-985d-4d2f-a8e2-a3909691bff2" providerId="ADAL" clId="{6344D39F-E4E3-47CE-9E7E-F02BBDD05056}" dt="2024-08-04T11:11:23.005" v="3575"/>
        <pc:sldMkLst>
          <pc:docMk/>
          <pc:sldMk cId="0" sldId="257"/>
        </pc:sldMkLst>
        <pc:spChg chg="mod">
          <ac:chgData name="Chamarthy Madhan Sai Krishna" userId="abddb108-985d-4d2f-a8e2-a3909691bff2" providerId="ADAL" clId="{6344D39F-E4E3-47CE-9E7E-F02BBDD05056}" dt="2024-08-04T09:55:56.701" v="3234" actId="1076"/>
          <ac:spMkLst>
            <pc:docMk/>
            <pc:sldMk cId="0" sldId="257"/>
            <ac:spMk id="2" creationId="{00000000-0000-0000-0000-000000000000}"/>
          </ac:spMkLst>
        </pc:spChg>
        <pc:spChg chg="add mod">
          <ac:chgData name="Chamarthy Madhan Sai Krishna" userId="abddb108-985d-4d2f-a8e2-a3909691bff2" providerId="ADAL" clId="{6344D39F-E4E3-47CE-9E7E-F02BBDD05056}" dt="2024-08-04T09:55:59.686" v="3236" actId="571"/>
          <ac:spMkLst>
            <pc:docMk/>
            <pc:sldMk cId="0" sldId="257"/>
            <ac:spMk id="8" creationId="{BA3C2968-F950-040A-0E7F-1540C5853D23}"/>
          </ac:spMkLst>
        </pc:spChg>
        <pc:spChg chg="mod">
          <ac:chgData name="Chamarthy Madhan Sai Krishna" userId="abddb108-985d-4d2f-a8e2-a3909691bff2" providerId="ADAL" clId="{6344D39F-E4E3-47CE-9E7E-F02BBDD05056}" dt="2024-08-04T05:10:16.767" v="1010" actId="207"/>
          <ac:spMkLst>
            <pc:docMk/>
            <pc:sldMk cId="0" sldId="257"/>
            <ac:spMk id="11" creationId="{64F38349-4CB2-4D80-6A10-03243E0A81BD}"/>
          </ac:spMkLst>
        </pc:spChg>
      </pc:sldChg>
      <pc:sldChg chg="modTransition">
        <pc:chgData name="Chamarthy Madhan Sai Krishna" userId="abddb108-985d-4d2f-a8e2-a3909691bff2" providerId="ADAL" clId="{6344D39F-E4E3-47CE-9E7E-F02BBDD05056}" dt="2024-08-04T11:11:48.750" v="3582"/>
        <pc:sldMkLst>
          <pc:docMk/>
          <pc:sldMk cId="0" sldId="259"/>
        </pc:sldMkLst>
      </pc:sldChg>
      <pc:sldChg chg="addSp modSp mod setBg">
        <pc:chgData name="Chamarthy Madhan Sai Krishna" userId="abddb108-985d-4d2f-a8e2-a3909691bff2" providerId="ADAL" clId="{6344D39F-E4E3-47CE-9E7E-F02BBDD05056}" dt="2024-08-04T10:27:24.069" v="3464" actId="1076"/>
        <pc:sldMkLst>
          <pc:docMk/>
          <pc:sldMk cId="0" sldId="261"/>
        </pc:sldMkLst>
        <pc:spChg chg="mod">
          <ac:chgData name="Chamarthy Madhan Sai Krishna" userId="abddb108-985d-4d2f-a8e2-a3909691bff2" providerId="ADAL" clId="{6344D39F-E4E3-47CE-9E7E-F02BBDD05056}" dt="2024-08-04T10:26:47.637" v="3456" actId="1076"/>
          <ac:spMkLst>
            <pc:docMk/>
            <pc:sldMk cId="0" sldId="261"/>
            <ac:spMk id="2" creationId="{00000000-0000-0000-0000-000000000000}"/>
          </ac:spMkLst>
        </pc:spChg>
        <pc:spChg chg="add mod">
          <ac:chgData name="Chamarthy Madhan Sai Krishna" userId="abddb108-985d-4d2f-a8e2-a3909691bff2" providerId="ADAL" clId="{6344D39F-E4E3-47CE-9E7E-F02BBDD05056}" dt="2024-08-04T10:27:24.069" v="3464" actId="1076"/>
          <ac:spMkLst>
            <pc:docMk/>
            <pc:sldMk cId="0" sldId="261"/>
            <ac:spMk id="5" creationId="{ED2DAB52-2106-8101-7030-A5190054072E}"/>
          </ac:spMkLst>
        </pc:spChg>
        <pc:picChg chg="add mod modCrop">
          <ac:chgData name="Chamarthy Madhan Sai Krishna" userId="abddb108-985d-4d2f-a8e2-a3909691bff2" providerId="ADAL" clId="{6344D39F-E4E3-47CE-9E7E-F02BBDD05056}" dt="2024-08-04T10:27:00.452" v="3459" actId="14861"/>
          <ac:picMkLst>
            <pc:docMk/>
            <pc:sldMk cId="0" sldId="261"/>
            <ac:picMk id="4" creationId="{2C489826-3B2A-E7ED-DDC3-80956EEAF3E1}"/>
          </ac:picMkLst>
        </pc:picChg>
        <pc:picChg chg="mod modCrop">
          <ac:chgData name="Chamarthy Madhan Sai Krishna" userId="abddb108-985d-4d2f-a8e2-a3909691bff2" providerId="ADAL" clId="{6344D39F-E4E3-47CE-9E7E-F02BBDD05056}" dt="2024-08-04T10:27:00.452" v="3459" actId="14861"/>
          <ac:picMkLst>
            <pc:docMk/>
            <pc:sldMk cId="0" sldId="261"/>
            <ac:picMk id="15" creationId="{E94BA911-8DC0-9A6E-9B90-8F5F85FEC3A0}"/>
          </ac:picMkLst>
        </pc:picChg>
      </pc:sldChg>
      <pc:sldChg chg="modSp mod modTransition">
        <pc:chgData name="Chamarthy Madhan Sai Krishna" userId="abddb108-985d-4d2f-a8e2-a3909691bff2" providerId="ADAL" clId="{6344D39F-E4E3-47CE-9E7E-F02BBDD05056}" dt="2024-08-04T11:12:39.944" v="3586"/>
        <pc:sldMkLst>
          <pc:docMk/>
          <pc:sldMk cId="0" sldId="263"/>
        </pc:sldMkLst>
        <pc:spChg chg="mod">
          <ac:chgData name="Chamarthy Madhan Sai Krishna" userId="abddb108-985d-4d2f-a8e2-a3909691bff2" providerId="ADAL" clId="{6344D39F-E4E3-47CE-9E7E-F02BBDD05056}" dt="2024-08-03T08:14:55.547" v="330" actId="1076"/>
          <ac:spMkLst>
            <pc:docMk/>
            <pc:sldMk cId="0" sldId="263"/>
            <ac:spMk id="12" creationId="{00000000-0000-0000-0000-000000000000}"/>
          </ac:spMkLst>
        </pc:spChg>
        <pc:spChg chg="mod">
          <ac:chgData name="Chamarthy Madhan Sai Krishna" userId="abddb108-985d-4d2f-a8e2-a3909691bff2" providerId="ADAL" clId="{6344D39F-E4E3-47CE-9E7E-F02BBDD05056}" dt="2024-08-03T08:14:47.401" v="329" actId="1076"/>
          <ac:spMkLst>
            <pc:docMk/>
            <pc:sldMk cId="0" sldId="263"/>
            <ac:spMk id="13" creationId="{00000000-0000-0000-0000-000000000000}"/>
          </ac:spMkLst>
        </pc:spChg>
        <pc:spChg chg="mod">
          <ac:chgData name="Chamarthy Madhan Sai Krishna" userId="abddb108-985d-4d2f-a8e2-a3909691bff2" providerId="ADAL" clId="{6344D39F-E4E3-47CE-9E7E-F02BBDD05056}" dt="2024-08-04T05:15:10.610" v="1039" actId="20577"/>
          <ac:spMkLst>
            <pc:docMk/>
            <pc:sldMk cId="0" sldId="263"/>
            <ac:spMk id="17" creationId="{244A078E-42F8-836C-E92F-637B75D27E2A}"/>
          </ac:spMkLst>
        </pc:spChg>
      </pc:sldChg>
      <pc:sldChg chg="modSp mod modTransition">
        <pc:chgData name="Chamarthy Madhan Sai Krishna" userId="abddb108-985d-4d2f-a8e2-a3909691bff2" providerId="ADAL" clId="{6344D39F-E4E3-47CE-9E7E-F02BBDD05056}" dt="2024-08-04T11:12:24.553" v="3585"/>
        <pc:sldMkLst>
          <pc:docMk/>
          <pc:sldMk cId="0" sldId="264"/>
        </pc:sldMkLst>
        <pc:spChg chg="mod">
          <ac:chgData name="Chamarthy Madhan Sai Krishna" userId="abddb108-985d-4d2f-a8e2-a3909691bff2" providerId="ADAL" clId="{6344D39F-E4E3-47CE-9E7E-F02BBDD05056}" dt="2024-08-04T04:37:41.965" v="948" actId="20578"/>
          <ac:spMkLst>
            <pc:docMk/>
            <pc:sldMk cId="0" sldId="264"/>
            <ac:spMk id="6" creationId="{00000000-0000-0000-0000-000000000000}"/>
          </ac:spMkLst>
        </pc:spChg>
        <pc:spChg chg="mod">
          <ac:chgData name="Chamarthy Madhan Sai Krishna" userId="abddb108-985d-4d2f-a8e2-a3909691bff2" providerId="ADAL" clId="{6344D39F-E4E3-47CE-9E7E-F02BBDD05056}" dt="2024-08-04T04:37:41.965" v="948" actId="20578"/>
          <ac:spMkLst>
            <pc:docMk/>
            <pc:sldMk cId="0" sldId="264"/>
            <ac:spMk id="7" creationId="{00000000-0000-0000-0000-000000000000}"/>
          </ac:spMkLst>
        </pc:spChg>
        <pc:spChg chg="mod">
          <ac:chgData name="Chamarthy Madhan Sai Krishna" userId="abddb108-985d-4d2f-a8e2-a3909691bff2" providerId="ADAL" clId="{6344D39F-E4E3-47CE-9E7E-F02BBDD05056}" dt="2024-08-04T04:38:16.623" v="977" actId="20577"/>
          <ac:spMkLst>
            <pc:docMk/>
            <pc:sldMk cId="0" sldId="264"/>
            <ac:spMk id="8" creationId="{00000000-0000-0000-0000-000000000000}"/>
          </ac:spMkLst>
        </pc:spChg>
        <pc:grpChg chg="mod">
          <ac:chgData name="Chamarthy Madhan Sai Krishna" userId="abddb108-985d-4d2f-a8e2-a3909691bff2" providerId="ADAL" clId="{6344D39F-E4E3-47CE-9E7E-F02BBDD05056}" dt="2024-08-04T04:37:41.965" v="948" actId="20578"/>
          <ac:grpSpMkLst>
            <pc:docMk/>
            <pc:sldMk cId="0" sldId="264"/>
            <ac:grpSpMk id="5" creationId="{00000000-0000-0000-0000-000000000000}"/>
          </ac:grpSpMkLst>
        </pc:grpChg>
        <pc:graphicFrameChg chg="mod">
          <ac:chgData name="Chamarthy Madhan Sai Krishna" userId="abddb108-985d-4d2f-a8e2-a3909691bff2" providerId="ADAL" clId="{6344D39F-E4E3-47CE-9E7E-F02BBDD05056}" dt="2024-08-04T05:12:29.711" v="1034" actId="688"/>
          <ac:graphicFrameMkLst>
            <pc:docMk/>
            <pc:sldMk cId="0" sldId="264"/>
            <ac:graphicFrameMk id="25" creationId="{D59C06CF-471D-245E-0394-8C6FAA7D4EED}"/>
          </ac:graphicFrameMkLst>
        </pc:graphicFrameChg>
        <pc:picChg chg="mod">
          <ac:chgData name="Chamarthy Madhan Sai Krishna" userId="abddb108-985d-4d2f-a8e2-a3909691bff2" providerId="ADAL" clId="{6344D39F-E4E3-47CE-9E7E-F02BBDD05056}" dt="2024-08-04T05:12:31.910" v="1035" actId="1076"/>
          <ac:picMkLst>
            <pc:docMk/>
            <pc:sldMk cId="0" sldId="264"/>
            <ac:picMk id="14" creationId="{FB29720F-A7CC-690B-18B3-81A4A2128F9C}"/>
          </ac:picMkLst>
        </pc:picChg>
      </pc:sldChg>
      <pc:sldChg chg="modSp del mod">
        <pc:chgData name="Chamarthy Madhan Sai Krishna" userId="abddb108-985d-4d2f-a8e2-a3909691bff2" providerId="ADAL" clId="{6344D39F-E4E3-47CE-9E7E-F02BBDD05056}" dt="2024-08-04T09:54:41.878" v="3226" actId="47"/>
        <pc:sldMkLst>
          <pc:docMk/>
          <pc:sldMk cId="0" sldId="265"/>
        </pc:sldMkLst>
        <pc:spChg chg="mod">
          <ac:chgData name="Chamarthy Madhan Sai Krishna" userId="abddb108-985d-4d2f-a8e2-a3909691bff2" providerId="ADAL" clId="{6344D39F-E4E3-47CE-9E7E-F02BBDD05056}" dt="2024-08-04T05:19:17.747" v="1158" actId="1076"/>
          <ac:spMkLst>
            <pc:docMk/>
            <pc:sldMk cId="0" sldId="265"/>
            <ac:spMk id="3" creationId="{00000000-0000-0000-0000-000000000000}"/>
          </ac:spMkLst>
        </pc:spChg>
      </pc:sldChg>
      <pc:sldChg chg="addSp delSp modSp mod modTransition setBg">
        <pc:chgData name="Chamarthy Madhan Sai Krishna" userId="abddb108-985d-4d2f-a8e2-a3909691bff2" providerId="ADAL" clId="{6344D39F-E4E3-47CE-9E7E-F02BBDD05056}" dt="2024-08-04T11:18:44.726" v="3616"/>
        <pc:sldMkLst>
          <pc:docMk/>
          <pc:sldMk cId="0" sldId="266"/>
        </pc:sldMkLst>
        <pc:spChg chg="mod">
          <ac:chgData name="Chamarthy Madhan Sai Krishna" userId="abddb108-985d-4d2f-a8e2-a3909691bff2" providerId="ADAL" clId="{6344D39F-E4E3-47CE-9E7E-F02BBDD05056}" dt="2024-08-03T09:17:11.780" v="432" actId="1076"/>
          <ac:spMkLst>
            <pc:docMk/>
            <pc:sldMk cId="0" sldId="266"/>
            <ac:spMk id="2" creationId="{00000000-0000-0000-0000-000000000000}"/>
          </ac:spMkLst>
        </pc:spChg>
        <pc:spChg chg="add mod">
          <ac:chgData name="Chamarthy Madhan Sai Krishna" userId="abddb108-985d-4d2f-a8e2-a3909691bff2" providerId="ADAL" clId="{6344D39F-E4E3-47CE-9E7E-F02BBDD05056}" dt="2024-08-04T10:02:08.917" v="3274" actId="1076"/>
          <ac:spMkLst>
            <pc:docMk/>
            <pc:sldMk cId="0" sldId="266"/>
            <ac:spMk id="7" creationId="{F5161E46-4FBE-EC65-5A47-F4F330CD75C0}"/>
          </ac:spMkLst>
        </pc:spChg>
        <pc:spChg chg="add mod ord">
          <ac:chgData name="Chamarthy Madhan Sai Krishna" userId="abddb108-985d-4d2f-a8e2-a3909691bff2" providerId="ADAL" clId="{6344D39F-E4E3-47CE-9E7E-F02BBDD05056}" dt="2024-08-04T11:17:58.518" v="3605" actId="1076"/>
          <ac:spMkLst>
            <pc:docMk/>
            <pc:sldMk cId="0" sldId="266"/>
            <ac:spMk id="8" creationId="{542F46C1-8907-1FC9-7F1C-D7502F21C5C3}"/>
          </ac:spMkLst>
        </pc:spChg>
        <pc:spChg chg="del mod">
          <ac:chgData name="Chamarthy Madhan Sai Krishna" userId="abddb108-985d-4d2f-a8e2-a3909691bff2" providerId="ADAL" clId="{6344D39F-E4E3-47CE-9E7E-F02BBDD05056}" dt="2024-08-04T05:16:10.199" v="1042" actId="478"/>
          <ac:spMkLst>
            <pc:docMk/>
            <pc:sldMk cId="0" sldId="266"/>
            <ac:spMk id="13" creationId="{81E32AE5-8AB5-E92E-98A3-15E338DD82E9}"/>
          </ac:spMkLst>
        </pc:spChg>
        <pc:picChg chg="add mod">
          <ac:chgData name="Chamarthy Madhan Sai Krishna" userId="abddb108-985d-4d2f-a8e2-a3909691bff2" providerId="ADAL" clId="{6344D39F-E4E3-47CE-9E7E-F02BBDD05056}" dt="2024-08-02T17:49:47.533" v="224" actId="1076"/>
          <ac:picMkLst>
            <pc:docMk/>
            <pc:sldMk cId="0" sldId="266"/>
            <ac:picMk id="4" creationId="{0D8F9038-ADC9-139F-1C51-436207297BD1}"/>
          </ac:picMkLst>
        </pc:picChg>
        <pc:picChg chg="add del mod modCrop">
          <ac:chgData name="Chamarthy Madhan Sai Krishna" userId="abddb108-985d-4d2f-a8e2-a3909691bff2" providerId="ADAL" clId="{6344D39F-E4E3-47CE-9E7E-F02BBDD05056}" dt="2024-08-03T09:25:53.251" v="439" actId="478"/>
          <ac:picMkLst>
            <pc:docMk/>
            <pc:sldMk cId="0" sldId="266"/>
            <ac:picMk id="4" creationId="{EF850ED4-81F4-0CA8-09A2-342E87D3D721}"/>
          </ac:picMkLst>
        </pc:picChg>
        <pc:picChg chg="add del mod">
          <ac:chgData name="Chamarthy Madhan Sai Krishna" userId="abddb108-985d-4d2f-a8e2-a3909691bff2" providerId="ADAL" clId="{6344D39F-E4E3-47CE-9E7E-F02BBDD05056}" dt="2024-08-02T18:29:33.440" v="305" actId="478"/>
          <ac:picMkLst>
            <pc:docMk/>
            <pc:sldMk cId="0" sldId="266"/>
            <ac:picMk id="6" creationId="{9ECB601D-9116-6E70-F115-5A15BFDFB60E}"/>
          </ac:picMkLst>
        </pc:picChg>
        <pc:picChg chg="add mod modCrop">
          <ac:chgData name="Chamarthy Madhan Sai Krishna" userId="abddb108-985d-4d2f-a8e2-a3909691bff2" providerId="ADAL" clId="{6344D39F-E4E3-47CE-9E7E-F02BBDD05056}" dt="2024-08-04T10:02:11.909" v="3275" actId="1076"/>
          <ac:picMkLst>
            <pc:docMk/>
            <pc:sldMk cId="0" sldId="266"/>
            <ac:picMk id="6" creationId="{D1468073-B10D-3A1D-5E57-E140CEE20E96}"/>
          </ac:picMkLst>
        </pc:picChg>
        <pc:picChg chg="add del mod">
          <ac:chgData name="Chamarthy Madhan Sai Krishna" userId="abddb108-985d-4d2f-a8e2-a3909691bff2" providerId="ADAL" clId="{6344D39F-E4E3-47CE-9E7E-F02BBDD05056}" dt="2024-08-04T05:16:20.806" v="1045" actId="478"/>
          <ac:picMkLst>
            <pc:docMk/>
            <pc:sldMk cId="0" sldId="266"/>
            <ac:picMk id="10" creationId="{B94A97E9-3DA0-B94E-F528-549B43132094}"/>
          </ac:picMkLst>
        </pc:picChg>
        <pc:picChg chg="del mod">
          <ac:chgData name="Chamarthy Madhan Sai Krishna" userId="abddb108-985d-4d2f-a8e2-a3909691bff2" providerId="ADAL" clId="{6344D39F-E4E3-47CE-9E7E-F02BBDD05056}" dt="2024-08-03T08:22:12.142" v="393" actId="478"/>
          <ac:picMkLst>
            <pc:docMk/>
            <pc:sldMk cId="0" sldId="266"/>
            <ac:picMk id="12" creationId="{79FB1EA8-D293-074C-D483-2E260D1F29C3}"/>
          </ac:picMkLst>
        </pc:picChg>
        <pc:picChg chg="add del mod">
          <ac:chgData name="Chamarthy Madhan Sai Krishna" userId="abddb108-985d-4d2f-a8e2-a3909691bff2" providerId="ADAL" clId="{6344D39F-E4E3-47CE-9E7E-F02BBDD05056}" dt="2024-08-03T09:29:00.450" v="466" actId="478"/>
          <ac:picMkLst>
            <pc:docMk/>
            <pc:sldMk cId="0" sldId="266"/>
            <ac:picMk id="1026" creationId="{1068CE12-BF0D-B82F-1D6A-F485AE8097E8}"/>
          </ac:picMkLst>
        </pc:picChg>
        <pc:picChg chg="add del mod">
          <ac:chgData name="Chamarthy Madhan Sai Krishna" userId="abddb108-985d-4d2f-a8e2-a3909691bff2" providerId="ADAL" clId="{6344D39F-E4E3-47CE-9E7E-F02BBDD05056}" dt="2024-08-03T09:31:23.609" v="473" actId="478"/>
          <ac:picMkLst>
            <pc:docMk/>
            <pc:sldMk cId="0" sldId="266"/>
            <ac:picMk id="1028" creationId="{B51635F3-4ECA-0794-A138-AAE793F0903E}"/>
          </ac:picMkLst>
        </pc:picChg>
      </pc:sldChg>
      <pc:sldChg chg="modSp mod modTransition">
        <pc:chgData name="Chamarthy Madhan Sai Krishna" userId="abddb108-985d-4d2f-a8e2-a3909691bff2" providerId="ADAL" clId="{6344D39F-E4E3-47CE-9E7E-F02BBDD05056}" dt="2024-08-04T11:17:15.959" v="3601" actId="1076"/>
        <pc:sldMkLst>
          <pc:docMk/>
          <pc:sldMk cId="0" sldId="267"/>
        </pc:sldMkLst>
        <pc:spChg chg="mod">
          <ac:chgData name="Chamarthy Madhan Sai Krishna" userId="abddb108-985d-4d2f-a8e2-a3909691bff2" providerId="ADAL" clId="{6344D39F-E4E3-47CE-9E7E-F02BBDD05056}" dt="2024-08-04T11:17:15.959" v="3601" actId="1076"/>
          <ac:spMkLst>
            <pc:docMk/>
            <pc:sldMk cId="0" sldId="267"/>
            <ac:spMk id="2" creationId="{00000000-0000-0000-0000-000000000000}"/>
          </ac:spMkLst>
        </pc:spChg>
        <pc:spChg chg="mod">
          <ac:chgData name="Chamarthy Madhan Sai Krishna" userId="abddb108-985d-4d2f-a8e2-a3909691bff2" providerId="ADAL" clId="{6344D39F-E4E3-47CE-9E7E-F02BBDD05056}" dt="2024-08-04T11:17:14.062" v="3600" actId="1076"/>
          <ac:spMkLst>
            <pc:docMk/>
            <pc:sldMk cId="0" sldId="267"/>
            <ac:spMk id="3" creationId="{00000000-0000-0000-0000-000000000000}"/>
          </ac:spMkLst>
        </pc:spChg>
        <pc:spChg chg="mod">
          <ac:chgData name="Chamarthy Madhan Sai Krishna" userId="abddb108-985d-4d2f-a8e2-a3909691bff2" providerId="ADAL" clId="{6344D39F-E4E3-47CE-9E7E-F02BBDD05056}" dt="2024-08-04T11:17:11.785" v="3599" actId="1076"/>
          <ac:spMkLst>
            <pc:docMk/>
            <pc:sldMk cId="0" sldId="267"/>
            <ac:spMk id="4" creationId="{00000000-0000-0000-0000-000000000000}"/>
          </ac:spMkLst>
        </pc:spChg>
        <pc:spChg chg="mod">
          <ac:chgData name="Chamarthy Madhan Sai Krishna" userId="abddb108-985d-4d2f-a8e2-a3909691bff2" providerId="ADAL" clId="{6344D39F-E4E3-47CE-9E7E-F02BBDD05056}" dt="2024-08-04T11:17:09.626" v="3598" actId="1076"/>
          <ac:spMkLst>
            <pc:docMk/>
            <pc:sldMk cId="0" sldId="267"/>
            <ac:spMk id="5" creationId="{00000000-0000-0000-0000-000000000000}"/>
          </ac:spMkLst>
        </pc:spChg>
        <pc:spChg chg="mod">
          <ac:chgData name="Chamarthy Madhan Sai Krishna" userId="abddb108-985d-4d2f-a8e2-a3909691bff2" providerId="ADAL" clId="{6344D39F-E4E3-47CE-9E7E-F02BBDD05056}" dt="2024-08-03T08:17:28.844" v="335"/>
          <ac:spMkLst>
            <pc:docMk/>
            <pc:sldMk cId="0" sldId="267"/>
            <ac:spMk id="6" creationId="{00000000-0000-0000-0000-000000000000}"/>
          </ac:spMkLst>
        </pc:spChg>
      </pc:sldChg>
      <pc:sldChg chg="addSp delSp modSp mod modTransition">
        <pc:chgData name="Chamarthy Madhan Sai Krishna" userId="abddb108-985d-4d2f-a8e2-a3909691bff2" providerId="ADAL" clId="{6344D39F-E4E3-47CE-9E7E-F02BBDD05056}" dt="2024-08-04T11:23:12.029" v="3640"/>
        <pc:sldMkLst>
          <pc:docMk/>
          <pc:sldMk cId="0" sldId="268"/>
        </pc:sldMkLst>
        <pc:spChg chg="add mod">
          <ac:chgData name="Chamarthy Madhan Sai Krishna" userId="abddb108-985d-4d2f-a8e2-a3909691bff2" providerId="ADAL" clId="{6344D39F-E4E3-47CE-9E7E-F02BBDD05056}" dt="2024-08-04T09:39:06.896" v="3065" actId="113"/>
          <ac:spMkLst>
            <pc:docMk/>
            <pc:sldMk cId="0" sldId="268"/>
            <ac:spMk id="2" creationId="{398EF4EF-4897-AB81-008F-DC5E9995F4E8}"/>
          </ac:spMkLst>
        </pc:spChg>
        <pc:spChg chg="mod">
          <ac:chgData name="Chamarthy Madhan Sai Krishna" userId="abddb108-985d-4d2f-a8e2-a3909691bff2" providerId="ADAL" clId="{6344D39F-E4E3-47CE-9E7E-F02BBDD05056}" dt="2024-08-04T09:47:29.811" v="3178" actId="207"/>
          <ac:spMkLst>
            <pc:docMk/>
            <pc:sldMk cId="0" sldId="268"/>
            <ac:spMk id="4" creationId="{D78E6660-42FA-B628-B038-F951582FBE4F}"/>
          </ac:spMkLst>
        </pc:spChg>
        <pc:spChg chg="mod">
          <ac:chgData name="Chamarthy Madhan Sai Krishna" userId="abddb108-985d-4d2f-a8e2-a3909691bff2" providerId="ADAL" clId="{6344D39F-E4E3-47CE-9E7E-F02BBDD05056}" dt="2024-08-04T09:45:46.378" v="3119" actId="1076"/>
          <ac:spMkLst>
            <pc:docMk/>
            <pc:sldMk cId="0" sldId="268"/>
            <ac:spMk id="5" creationId="{00000000-0000-0000-0000-000000000000}"/>
          </ac:spMkLst>
        </pc:spChg>
        <pc:spChg chg="mod">
          <ac:chgData name="Chamarthy Madhan Sai Krishna" userId="abddb108-985d-4d2f-a8e2-a3909691bff2" providerId="ADAL" clId="{6344D39F-E4E3-47CE-9E7E-F02BBDD05056}" dt="2024-08-04T10:04:12.292" v="3358" actId="1076"/>
          <ac:spMkLst>
            <pc:docMk/>
            <pc:sldMk cId="0" sldId="268"/>
            <ac:spMk id="7" creationId="{00000000-0000-0000-0000-000000000000}"/>
          </ac:spMkLst>
        </pc:spChg>
        <pc:spChg chg="mod">
          <ac:chgData name="Chamarthy Madhan Sai Krishna" userId="abddb108-985d-4d2f-a8e2-a3909691bff2" providerId="ADAL" clId="{6344D39F-E4E3-47CE-9E7E-F02BBDD05056}" dt="2024-08-04T05:23:02.179" v="1201" actId="1076"/>
          <ac:spMkLst>
            <pc:docMk/>
            <pc:sldMk cId="0" sldId="268"/>
            <ac:spMk id="8" creationId="{00000000-0000-0000-0000-000000000000}"/>
          </ac:spMkLst>
        </pc:spChg>
        <pc:spChg chg="mod">
          <ac:chgData name="Chamarthy Madhan Sai Krishna" userId="abddb108-985d-4d2f-a8e2-a3909691bff2" providerId="ADAL" clId="{6344D39F-E4E3-47CE-9E7E-F02BBDD05056}" dt="2024-08-04T09:41:10.240" v="3081" actId="20577"/>
          <ac:spMkLst>
            <pc:docMk/>
            <pc:sldMk cId="0" sldId="268"/>
            <ac:spMk id="9" creationId="{B731A0BA-C5C9-C4CF-0430-8795CCAF73BA}"/>
          </ac:spMkLst>
        </pc:spChg>
        <pc:spChg chg="mod">
          <ac:chgData name="Chamarthy Madhan Sai Krishna" userId="abddb108-985d-4d2f-a8e2-a3909691bff2" providerId="ADAL" clId="{6344D39F-E4E3-47CE-9E7E-F02BBDD05056}" dt="2024-08-04T09:47:21.561" v="3177" actId="207"/>
          <ac:spMkLst>
            <pc:docMk/>
            <pc:sldMk cId="0" sldId="268"/>
            <ac:spMk id="12" creationId="{57B1B9D6-FE08-02DB-1A88-4181470BE4E4}"/>
          </ac:spMkLst>
        </pc:spChg>
        <pc:spChg chg="mod">
          <ac:chgData name="Chamarthy Madhan Sai Krishna" userId="abddb108-985d-4d2f-a8e2-a3909691bff2" providerId="ADAL" clId="{6344D39F-E4E3-47CE-9E7E-F02BBDD05056}" dt="2024-08-04T09:44:27.387" v="3100" actId="20577"/>
          <ac:spMkLst>
            <pc:docMk/>
            <pc:sldMk cId="0" sldId="268"/>
            <ac:spMk id="13" creationId="{729702F8-73CF-3CB5-79BB-5A443A67C6A1}"/>
          </ac:spMkLst>
        </pc:spChg>
        <pc:spChg chg="add mod ord">
          <ac:chgData name="Chamarthy Madhan Sai Krishna" userId="abddb108-985d-4d2f-a8e2-a3909691bff2" providerId="ADAL" clId="{6344D39F-E4E3-47CE-9E7E-F02BBDD05056}" dt="2024-08-04T10:03:58.899" v="3357" actId="1076"/>
          <ac:spMkLst>
            <pc:docMk/>
            <pc:sldMk cId="0" sldId="268"/>
            <ac:spMk id="14" creationId="{D7DA15C2-E845-50AD-9E85-7789D4C06948}"/>
          </ac:spMkLst>
        </pc:spChg>
        <pc:spChg chg="del mod">
          <ac:chgData name="Chamarthy Madhan Sai Krishna" userId="abddb108-985d-4d2f-a8e2-a3909691bff2" providerId="ADAL" clId="{6344D39F-E4E3-47CE-9E7E-F02BBDD05056}" dt="2024-08-04T09:38:00.666" v="3038" actId="478"/>
          <ac:spMkLst>
            <pc:docMk/>
            <pc:sldMk cId="0" sldId="268"/>
            <ac:spMk id="18" creationId="{336A8E9D-D7B9-468E-7EA9-DD22147158F5}"/>
          </ac:spMkLst>
        </pc:spChg>
        <pc:spChg chg="mod">
          <ac:chgData name="Chamarthy Madhan Sai Krishna" userId="abddb108-985d-4d2f-a8e2-a3909691bff2" providerId="ADAL" clId="{6344D39F-E4E3-47CE-9E7E-F02BBDD05056}" dt="2024-08-04T09:47:36.681" v="3179" actId="207"/>
          <ac:spMkLst>
            <pc:docMk/>
            <pc:sldMk cId="0" sldId="268"/>
            <ac:spMk id="25" creationId="{EBAECFDF-7CC1-8876-73C2-123DE2557FFF}"/>
          </ac:spMkLst>
        </pc:spChg>
        <pc:spChg chg="mod">
          <ac:chgData name="Chamarthy Madhan Sai Krishna" userId="abddb108-985d-4d2f-a8e2-a3909691bff2" providerId="ADAL" clId="{6344D39F-E4E3-47CE-9E7E-F02BBDD05056}" dt="2024-08-04T10:04:16.160" v="3359" actId="1076"/>
          <ac:spMkLst>
            <pc:docMk/>
            <pc:sldMk cId="0" sldId="268"/>
            <ac:spMk id="31" creationId="{C0091CF5-2C31-825C-6392-C3BB08B92763}"/>
          </ac:spMkLst>
        </pc:spChg>
        <pc:grpChg chg="add mod">
          <ac:chgData name="Chamarthy Madhan Sai Krishna" userId="abddb108-985d-4d2f-a8e2-a3909691bff2" providerId="ADAL" clId="{6344D39F-E4E3-47CE-9E7E-F02BBDD05056}" dt="2024-08-04T09:41:22.203" v="3084" actId="1076"/>
          <ac:grpSpMkLst>
            <pc:docMk/>
            <pc:sldMk cId="0" sldId="268"/>
            <ac:grpSpMk id="3" creationId="{411DC8EF-428E-17E0-18D9-D7717C5DE79B}"/>
          </ac:grpSpMkLst>
        </pc:grpChg>
        <pc:grpChg chg="add mod">
          <ac:chgData name="Chamarthy Madhan Sai Krishna" userId="abddb108-985d-4d2f-a8e2-a3909691bff2" providerId="ADAL" clId="{6344D39F-E4E3-47CE-9E7E-F02BBDD05056}" dt="2024-08-04T09:41:33.838" v="3086"/>
          <ac:grpSpMkLst>
            <pc:docMk/>
            <pc:sldMk cId="0" sldId="268"/>
            <ac:grpSpMk id="10" creationId="{EDDF5BEC-E464-7A39-9A39-1EDBA20CB8AF}"/>
          </ac:grpSpMkLst>
        </pc:grpChg>
        <pc:grpChg chg="mod">
          <ac:chgData name="Chamarthy Madhan Sai Krishna" userId="abddb108-985d-4d2f-a8e2-a3909691bff2" providerId="ADAL" clId="{6344D39F-E4E3-47CE-9E7E-F02BBDD05056}" dt="2024-08-04T09:41:25.836" v="3085" actId="1076"/>
          <ac:grpSpMkLst>
            <pc:docMk/>
            <pc:sldMk cId="0" sldId="268"/>
            <ac:grpSpMk id="27" creationId="{46CBD533-CB84-2258-9FB9-3B0C9FEDC81A}"/>
          </ac:grpSpMkLst>
        </pc:grpChg>
        <pc:picChg chg="mod ord">
          <ac:chgData name="Chamarthy Madhan Sai Krishna" userId="abddb108-985d-4d2f-a8e2-a3909691bff2" providerId="ADAL" clId="{6344D39F-E4E3-47CE-9E7E-F02BBDD05056}" dt="2024-08-04T09:41:42.343" v="3089" actId="1076"/>
          <ac:picMkLst>
            <pc:docMk/>
            <pc:sldMk cId="0" sldId="268"/>
            <ac:picMk id="17" creationId="{1D0E942F-D50C-3CE1-C52F-71E90560A3DB}"/>
          </ac:picMkLst>
        </pc:picChg>
        <pc:cxnChg chg="mod">
          <ac:chgData name="Chamarthy Madhan Sai Krishna" userId="abddb108-985d-4d2f-a8e2-a3909691bff2" providerId="ADAL" clId="{6344D39F-E4E3-47CE-9E7E-F02BBDD05056}" dt="2024-08-04T09:38:00.666" v="3038" actId="478"/>
          <ac:cxnSpMkLst>
            <pc:docMk/>
            <pc:sldMk cId="0" sldId="268"/>
            <ac:cxnSpMk id="23" creationId="{F0759FC3-89BB-E935-837D-B782BA97160E}"/>
          </ac:cxnSpMkLst>
        </pc:cxnChg>
      </pc:sldChg>
      <pc:sldChg chg="addSp delSp modSp mod modTransition">
        <pc:chgData name="Chamarthy Madhan Sai Krishna" userId="abddb108-985d-4d2f-a8e2-a3909691bff2" providerId="ADAL" clId="{6344D39F-E4E3-47CE-9E7E-F02BBDD05056}" dt="2024-08-04T11:40:54.552" v="3764"/>
        <pc:sldMkLst>
          <pc:docMk/>
          <pc:sldMk cId="0" sldId="270"/>
        </pc:sldMkLst>
        <pc:spChg chg="mod">
          <ac:chgData name="Chamarthy Madhan Sai Krishna" userId="abddb108-985d-4d2f-a8e2-a3909691bff2" providerId="ADAL" clId="{6344D39F-E4E3-47CE-9E7E-F02BBDD05056}" dt="2024-08-04T06:42:17.191" v="2193" actId="1076"/>
          <ac:spMkLst>
            <pc:docMk/>
            <pc:sldMk cId="0" sldId="270"/>
            <ac:spMk id="5" creationId="{00000000-0000-0000-0000-000000000000}"/>
          </ac:spMkLst>
        </pc:spChg>
        <pc:spChg chg="mod">
          <ac:chgData name="Chamarthy Madhan Sai Krishna" userId="abddb108-985d-4d2f-a8e2-a3909691bff2" providerId="ADAL" clId="{6344D39F-E4E3-47CE-9E7E-F02BBDD05056}" dt="2024-08-04T06:42:49.077" v="2201" actId="1076"/>
          <ac:spMkLst>
            <pc:docMk/>
            <pc:sldMk cId="0" sldId="270"/>
            <ac:spMk id="10" creationId="{74CC8FE6-39B0-8590-C475-3BEA5488EC80}"/>
          </ac:spMkLst>
        </pc:spChg>
        <pc:spChg chg="mod">
          <ac:chgData name="Chamarthy Madhan Sai Krishna" userId="abddb108-985d-4d2f-a8e2-a3909691bff2" providerId="ADAL" clId="{6344D39F-E4E3-47CE-9E7E-F02BBDD05056}" dt="2024-08-04T06:42:47.061" v="2199" actId="688"/>
          <ac:spMkLst>
            <pc:docMk/>
            <pc:sldMk cId="0" sldId="270"/>
            <ac:spMk id="12" creationId="{48F73619-F1D9-C927-3A1F-1F6874D3A26C}"/>
          </ac:spMkLst>
        </pc:spChg>
        <pc:grpChg chg="add mod">
          <ac:chgData name="Chamarthy Madhan Sai Krishna" userId="abddb108-985d-4d2f-a8e2-a3909691bff2" providerId="ADAL" clId="{6344D39F-E4E3-47CE-9E7E-F02BBDD05056}" dt="2024-08-04T06:42:36.809" v="2195" actId="164"/>
          <ac:grpSpMkLst>
            <pc:docMk/>
            <pc:sldMk cId="0" sldId="270"/>
            <ac:grpSpMk id="13" creationId="{850319D1-A8ED-3F68-4B3A-4AD1C2FAE6AC}"/>
          </ac:grpSpMkLst>
        </pc:grpChg>
        <pc:picChg chg="add mod">
          <ac:chgData name="Chamarthy Madhan Sai Krishna" userId="abddb108-985d-4d2f-a8e2-a3909691bff2" providerId="ADAL" clId="{6344D39F-E4E3-47CE-9E7E-F02BBDD05056}" dt="2024-08-04T06:42:36.809" v="2195" actId="164"/>
          <ac:picMkLst>
            <pc:docMk/>
            <pc:sldMk cId="0" sldId="270"/>
            <ac:picMk id="8" creationId="{3890B0AC-603B-272E-4BE7-3A7727AA3C16}"/>
          </ac:picMkLst>
        </pc:picChg>
        <pc:picChg chg="add del mod">
          <ac:chgData name="Chamarthy Madhan Sai Krishna" userId="abddb108-985d-4d2f-a8e2-a3909691bff2" providerId="ADAL" clId="{6344D39F-E4E3-47CE-9E7E-F02BBDD05056}" dt="2024-08-04T06:26:46.925" v="2150" actId="478"/>
          <ac:picMkLst>
            <pc:docMk/>
            <pc:sldMk cId="0" sldId="270"/>
            <ac:picMk id="11" creationId="{407F2E84-1787-4032-2B1B-66002C7643BA}"/>
          </ac:picMkLst>
        </pc:picChg>
        <pc:picChg chg="mod modCrop">
          <ac:chgData name="Chamarthy Madhan Sai Krishna" userId="abddb108-985d-4d2f-a8e2-a3909691bff2" providerId="ADAL" clId="{6344D39F-E4E3-47CE-9E7E-F02BBDD05056}" dt="2024-08-04T06:42:56.974" v="2202" actId="1076"/>
          <ac:picMkLst>
            <pc:docMk/>
            <pc:sldMk cId="0" sldId="270"/>
            <ac:picMk id="19" creationId="{023B6C97-2015-C7A0-20CE-FE93B5DB8794}"/>
          </ac:picMkLst>
        </pc:picChg>
      </pc:sldChg>
      <pc:sldChg chg="modSp mod">
        <pc:chgData name="Chamarthy Madhan Sai Krishna" userId="abddb108-985d-4d2f-a8e2-a3909691bff2" providerId="ADAL" clId="{6344D39F-E4E3-47CE-9E7E-F02BBDD05056}" dt="2024-08-04T05:12:09.134" v="1033" actId="20577"/>
        <pc:sldMkLst>
          <pc:docMk/>
          <pc:sldMk cId="1782999154" sldId="272"/>
        </pc:sldMkLst>
        <pc:spChg chg="mod">
          <ac:chgData name="Chamarthy Madhan Sai Krishna" userId="abddb108-985d-4d2f-a8e2-a3909691bff2" providerId="ADAL" clId="{6344D39F-E4E3-47CE-9E7E-F02BBDD05056}" dt="2024-08-04T05:11:22.173" v="1012" actId="1076"/>
          <ac:spMkLst>
            <pc:docMk/>
            <pc:sldMk cId="1782999154" sldId="272"/>
            <ac:spMk id="3" creationId="{00000000-0000-0000-0000-000000000000}"/>
          </ac:spMkLst>
        </pc:spChg>
        <pc:spChg chg="mod">
          <ac:chgData name="Chamarthy Madhan Sai Krishna" userId="abddb108-985d-4d2f-a8e2-a3909691bff2" providerId="ADAL" clId="{6344D39F-E4E3-47CE-9E7E-F02BBDD05056}" dt="2024-08-04T05:12:09.134" v="1033" actId="20577"/>
          <ac:spMkLst>
            <pc:docMk/>
            <pc:sldMk cId="1782999154" sldId="272"/>
            <ac:spMk id="12" creationId="{F1A782EB-6D6E-DABC-134A-B0B69A6BCF00}"/>
          </ac:spMkLst>
        </pc:spChg>
      </pc:sldChg>
      <pc:sldChg chg="modSp del mod">
        <pc:chgData name="Chamarthy Madhan Sai Krishna" userId="abddb108-985d-4d2f-a8e2-a3909691bff2" providerId="ADAL" clId="{6344D39F-E4E3-47CE-9E7E-F02BBDD05056}" dt="2024-08-04T09:54:39.855" v="3225" actId="47"/>
        <pc:sldMkLst>
          <pc:docMk/>
          <pc:sldMk cId="2016673709" sldId="273"/>
        </pc:sldMkLst>
        <pc:spChg chg="mod">
          <ac:chgData name="Chamarthy Madhan Sai Krishna" userId="abddb108-985d-4d2f-a8e2-a3909691bff2" providerId="ADAL" clId="{6344D39F-E4E3-47CE-9E7E-F02BBDD05056}" dt="2024-08-04T09:33:50.081" v="3018" actId="12788"/>
          <ac:spMkLst>
            <pc:docMk/>
            <pc:sldMk cId="2016673709" sldId="273"/>
            <ac:spMk id="3" creationId="{00000000-0000-0000-0000-000000000000}"/>
          </ac:spMkLst>
        </pc:spChg>
      </pc:sldChg>
      <pc:sldChg chg="addSp delSp modSp del mod">
        <pc:chgData name="Chamarthy Madhan Sai Krishna" userId="abddb108-985d-4d2f-a8e2-a3909691bff2" providerId="ADAL" clId="{6344D39F-E4E3-47CE-9E7E-F02BBDD05056}" dt="2024-08-04T09:54:37.314" v="3224" actId="47"/>
        <pc:sldMkLst>
          <pc:docMk/>
          <pc:sldMk cId="1552972245" sldId="274"/>
        </pc:sldMkLst>
        <pc:spChg chg="add mod">
          <ac:chgData name="Chamarthy Madhan Sai Krishna" userId="abddb108-985d-4d2f-a8e2-a3909691bff2" providerId="ADAL" clId="{6344D39F-E4E3-47CE-9E7E-F02BBDD05056}" dt="2024-08-04T09:34:39.998" v="3020"/>
          <ac:spMkLst>
            <pc:docMk/>
            <pc:sldMk cId="1552972245" sldId="274"/>
            <ac:spMk id="2" creationId="{B8C67792-C2FD-352B-19B7-774B0D1B7B97}"/>
          </ac:spMkLst>
        </pc:spChg>
        <pc:spChg chg="del mod">
          <ac:chgData name="Chamarthy Madhan Sai Krishna" userId="abddb108-985d-4d2f-a8e2-a3909691bff2" providerId="ADAL" clId="{6344D39F-E4E3-47CE-9E7E-F02BBDD05056}" dt="2024-08-04T09:34:39.659" v="3019" actId="478"/>
          <ac:spMkLst>
            <pc:docMk/>
            <pc:sldMk cId="1552972245" sldId="274"/>
            <ac:spMk id="3" creationId="{00000000-0000-0000-0000-000000000000}"/>
          </ac:spMkLst>
        </pc:spChg>
        <pc:spChg chg="mod">
          <ac:chgData name="Chamarthy Madhan Sai Krishna" userId="abddb108-985d-4d2f-a8e2-a3909691bff2" providerId="ADAL" clId="{6344D39F-E4E3-47CE-9E7E-F02BBDD05056}" dt="2024-08-04T09:35:27.027" v="3024" actId="1076"/>
          <ac:spMkLst>
            <pc:docMk/>
            <pc:sldMk cId="1552972245" sldId="274"/>
            <ac:spMk id="8" creationId="{FC72E946-6E75-740A-E749-FA520252B372}"/>
          </ac:spMkLst>
        </pc:spChg>
      </pc:sldChg>
      <pc:sldChg chg="addSp delSp modSp mod modTransition">
        <pc:chgData name="Chamarthy Madhan Sai Krishna" userId="abddb108-985d-4d2f-a8e2-a3909691bff2" providerId="ADAL" clId="{6344D39F-E4E3-47CE-9E7E-F02BBDD05056}" dt="2024-08-04T11:18:58.333" v="3619"/>
        <pc:sldMkLst>
          <pc:docMk/>
          <pc:sldMk cId="2430191786" sldId="275"/>
        </pc:sldMkLst>
        <pc:spChg chg="add mod">
          <ac:chgData name="Chamarthy Madhan Sai Krishna" userId="abddb108-985d-4d2f-a8e2-a3909691bff2" providerId="ADAL" clId="{6344D39F-E4E3-47CE-9E7E-F02BBDD05056}" dt="2024-08-04T09:54:46.682" v="3227" actId="20577"/>
          <ac:spMkLst>
            <pc:docMk/>
            <pc:sldMk cId="2430191786" sldId="275"/>
            <ac:spMk id="2" creationId="{D890EF8E-F72D-A5A4-D8D5-52AF55614886}"/>
          </ac:spMkLst>
        </pc:spChg>
        <pc:spChg chg="del mod">
          <ac:chgData name="Chamarthy Madhan Sai Krishna" userId="abddb108-985d-4d2f-a8e2-a3909691bff2" providerId="ADAL" clId="{6344D39F-E4E3-47CE-9E7E-F02BBDD05056}" dt="2024-08-04T09:34:46.102" v="3021" actId="478"/>
          <ac:spMkLst>
            <pc:docMk/>
            <pc:sldMk cId="2430191786" sldId="275"/>
            <ac:spMk id="3" creationId="{00000000-0000-0000-0000-000000000000}"/>
          </ac:spMkLst>
        </pc:spChg>
        <pc:spChg chg="del">
          <ac:chgData name="Chamarthy Madhan Sai Krishna" userId="abddb108-985d-4d2f-a8e2-a3909691bff2" providerId="ADAL" clId="{6344D39F-E4E3-47CE-9E7E-F02BBDD05056}" dt="2024-08-04T05:06:46.368" v="1009" actId="478"/>
          <ac:spMkLst>
            <pc:docMk/>
            <pc:sldMk cId="2430191786" sldId="275"/>
            <ac:spMk id="6" creationId="{CFF7D2E7-234E-978B-B9A1-4111639A93D7}"/>
          </ac:spMkLst>
        </pc:spChg>
        <pc:spChg chg="mod">
          <ac:chgData name="Chamarthy Madhan Sai Krishna" userId="abddb108-985d-4d2f-a8e2-a3909691bff2" providerId="ADAL" clId="{6344D39F-E4E3-47CE-9E7E-F02BBDD05056}" dt="2024-08-04T09:35:37.438" v="3026" actId="122"/>
          <ac:spMkLst>
            <pc:docMk/>
            <pc:sldMk cId="2430191786" sldId="275"/>
            <ac:spMk id="8" creationId="{FC72E946-6E75-740A-E749-FA520252B372}"/>
          </ac:spMkLst>
        </pc:spChg>
        <pc:spChg chg="add mod">
          <ac:chgData name="Chamarthy Madhan Sai Krishna" userId="abddb108-985d-4d2f-a8e2-a3909691bff2" providerId="ADAL" clId="{6344D39F-E4E3-47CE-9E7E-F02BBDD05056}" dt="2024-08-04T09:57:27.969" v="3239" actId="1076"/>
          <ac:spMkLst>
            <pc:docMk/>
            <pc:sldMk cId="2430191786" sldId="275"/>
            <ac:spMk id="9" creationId="{BB233576-FD11-BE6D-A3E1-4A6EE5141D99}"/>
          </ac:spMkLst>
        </pc:spChg>
        <pc:spChg chg="add mod">
          <ac:chgData name="Chamarthy Madhan Sai Krishna" userId="abddb108-985d-4d2f-a8e2-a3909691bff2" providerId="ADAL" clId="{6344D39F-E4E3-47CE-9E7E-F02BBDD05056}" dt="2024-08-04T09:57:25.766" v="3238" actId="1076"/>
          <ac:spMkLst>
            <pc:docMk/>
            <pc:sldMk cId="2430191786" sldId="275"/>
            <ac:spMk id="10" creationId="{6C8D7EB0-1EE8-1D01-A67F-06F8A291356D}"/>
          </ac:spMkLst>
        </pc:spChg>
        <pc:spChg chg="add mod">
          <ac:chgData name="Chamarthy Madhan Sai Krishna" userId="abddb108-985d-4d2f-a8e2-a3909691bff2" providerId="ADAL" clId="{6344D39F-E4E3-47CE-9E7E-F02BBDD05056}" dt="2024-08-04T09:57:37.635" v="3241" actId="1076"/>
          <ac:spMkLst>
            <pc:docMk/>
            <pc:sldMk cId="2430191786" sldId="275"/>
            <ac:spMk id="11" creationId="{A735FE1B-E267-15C5-6F8E-E72E35644825}"/>
          </ac:spMkLst>
        </pc:spChg>
        <pc:spChg chg="add mod">
          <ac:chgData name="Chamarthy Madhan Sai Krishna" userId="abddb108-985d-4d2f-a8e2-a3909691bff2" providerId="ADAL" clId="{6344D39F-E4E3-47CE-9E7E-F02BBDD05056}" dt="2024-08-04T09:57:48.073" v="3243" actId="1076"/>
          <ac:spMkLst>
            <pc:docMk/>
            <pc:sldMk cId="2430191786" sldId="275"/>
            <ac:spMk id="12" creationId="{2485B412-3EC6-60EF-BACB-6901A9495F7E}"/>
          </ac:spMkLst>
        </pc:spChg>
        <pc:picChg chg="del">
          <ac:chgData name="Chamarthy Madhan Sai Krishna" userId="abddb108-985d-4d2f-a8e2-a3909691bff2" providerId="ADAL" clId="{6344D39F-E4E3-47CE-9E7E-F02BBDD05056}" dt="2024-08-04T09:53:38.686" v="3216" actId="478"/>
          <ac:picMkLst>
            <pc:docMk/>
            <pc:sldMk cId="2430191786" sldId="275"/>
            <ac:picMk id="5" creationId="{5EFB4C3E-EB75-A950-A6D1-EF813D85E4CA}"/>
          </ac:picMkLst>
        </pc:picChg>
        <pc:picChg chg="add mod modCrop">
          <ac:chgData name="Chamarthy Madhan Sai Krishna" userId="abddb108-985d-4d2f-a8e2-a3909691bff2" providerId="ADAL" clId="{6344D39F-E4E3-47CE-9E7E-F02BBDD05056}" dt="2024-08-04T09:54:18.369" v="3223" actId="14100"/>
          <ac:picMkLst>
            <pc:docMk/>
            <pc:sldMk cId="2430191786" sldId="275"/>
            <ac:picMk id="7" creationId="{A6A1B6E4-7E4C-B12E-E9D4-AA19C159ABE2}"/>
          </ac:picMkLst>
        </pc:picChg>
      </pc:sldChg>
      <pc:sldChg chg="addSp delSp modSp mod modTransition">
        <pc:chgData name="Chamarthy Madhan Sai Krishna" userId="abddb108-985d-4d2f-a8e2-a3909691bff2" providerId="ADAL" clId="{6344D39F-E4E3-47CE-9E7E-F02BBDD05056}" dt="2024-08-04T11:26:13.774" v="3659"/>
        <pc:sldMkLst>
          <pc:docMk/>
          <pc:sldMk cId="732584695" sldId="276"/>
        </pc:sldMkLst>
        <pc:spChg chg="mod">
          <ac:chgData name="Chamarthy Madhan Sai Krishna" userId="abddb108-985d-4d2f-a8e2-a3909691bff2" providerId="ADAL" clId="{6344D39F-E4E3-47CE-9E7E-F02BBDD05056}" dt="2024-08-04T03:45:32.272" v="609" actId="20577"/>
          <ac:spMkLst>
            <pc:docMk/>
            <pc:sldMk cId="732584695" sldId="276"/>
            <ac:spMk id="2" creationId="{00000000-0000-0000-0000-000000000000}"/>
          </ac:spMkLst>
        </pc:spChg>
        <pc:spChg chg="mod">
          <ac:chgData name="Chamarthy Madhan Sai Krishna" userId="abddb108-985d-4d2f-a8e2-a3909691bff2" providerId="ADAL" clId="{6344D39F-E4E3-47CE-9E7E-F02BBDD05056}" dt="2024-08-04T10:28:15.725" v="3466" actId="1076"/>
          <ac:spMkLst>
            <pc:docMk/>
            <pc:sldMk cId="732584695" sldId="276"/>
            <ac:spMk id="6" creationId="{0EAA3B0B-D5F8-A805-1769-8CE101E690F6}"/>
          </ac:spMkLst>
        </pc:spChg>
        <pc:spChg chg="mod">
          <ac:chgData name="Chamarthy Madhan Sai Krishna" userId="abddb108-985d-4d2f-a8e2-a3909691bff2" providerId="ADAL" clId="{6344D39F-E4E3-47CE-9E7E-F02BBDD05056}" dt="2024-08-04T10:16:27.932" v="3440" actId="1076"/>
          <ac:spMkLst>
            <pc:docMk/>
            <pc:sldMk cId="732584695" sldId="276"/>
            <ac:spMk id="20" creationId="{E3F19AE3-73D8-7D6E-E555-8EA872E8C92E}"/>
          </ac:spMkLst>
        </pc:spChg>
        <pc:picChg chg="add mod modCrop">
          <ac:chgData name="Chamarthy Madhan Sai Krishna" userId="abddb108-985d-4d2f-a8e2-a3909691bff2" providerId="ADAL" clId="{6344D39F-E4E3-47CE-9E7E-F02BBDD05056}" dt="2024-08-04T04:17:19.852" v="836" actId="1076"/>
          <ac:picMkLst>
            <pc:docMk/>
            <pc:sldMk cId="732584695" sldId="276"/>
            <ac:picMk id="5" creationId="{40AFACAE-1909-BA0D-16E2-CC0FA8AFA25E}"/>
          </ac:picMkLst>
        </pc:picChg>
        <pc:picChg chg="del">
          <ac:chgData name="Chamarthy Madhan Sai Krishna" userId="abddb108-985d-4d2f-a8e2-a3909691bff2" providerId="ADAL" clId="{6344D39F-E4E3-47CE-9E7E-F02BBDD05056}" dt="2024-08-04T03:52:41.396" v="612" actId="478"/>
          <ac:picMkLst>
            <pc:docMk/>
            <pc:sldMk cId="732584695" sldId="276"/>
            <ac:picMk id="15" creationId="{60A533AA-55B3-CC18-4D2C-24617D9D7153}"/>
          </ac:picMkLst>
        </pc:picChg>
      </pc:sldChg>
      <pc:sldChg chg="addSp delSp modSp del mod">
        <pc:chgData name="Chamarthy Madhan Sai Krishna" userId="abddb108-985d-4d2f-a8e2-a3909691bff2" providerId="ADAL" clId="{6344D39F-E4E3-47CE-9E7E-F02BBDD05056}" dt="2024-08-04T05:01:55.604" v="994" actId="47"/>
        <pc:sldMkLst>
          <pc:docMk/>
          <pc:sldMk cId="2765113178" sldId="277"/>
        </pc:sldMkLst>
        <pc:spChg chg="del mod">
          <ac:chgData name="Chamarthy Madhan Sai Krishna" userId="abddb108-985d-4d2f-a8e2-a3909691bff2" providerId="ADAL" clId="{6344D39F-E4E3-47CE-9E7E-F02BBDD05056}" dt="2024-08-04T04:31:27.700" v="904" actId="478"/>
          <ac:spMkLst>
            <pc:docMk/>
            <pc:sldMk cId="2765113178" sldId="277"/>
            <ac:spMk id="2" creationId="{00000000-0000-0000-0000-000000000000}"/>
          </ac:spMkLst>
        </pc:spChg>
        <pc:spChg chg="add del">
          <ac:chgData name="Chamarthy Madhan Sai Krishna" userId="abddb108-985d-4d2f-a8e2-a3909691bff2" providerId="ADAL" clId="{6344D39F-E4E3-47CE-9E7E-F02BBDD05056}" dt="2024-08-04T04:30:27.131" v="856" actId="22"/>
          <ac:spMkLst>
            <pc:docMk/>
            <pc:sldMk cId="2765113178" sldId="277"/>
            <ac:spMk id="4" creationId="{CCCC68C1-BC43-B7F1-AEB7-7973F4F26DD4}"/>
          </ac:spMkLst>
        </pc:spChg>
        <pc:spChg chg="add del">
          <ac:chgData name="Chamarthy Madhan Sai Krishna" userId="abddb108-985d-4d2f-a8e2-a3909691bff2" providerId="ADAL" clId="{6344D39F-E4E3-47CE-9E7E-F02BBDD05056}" dt="2024-08-04T04:30:29.486" v="858" actId="22"/>
          <ac:spMkLst>
            <pc:docMk/>
            <pc:sldMk cId="2765113178" sldId="277"/>
            <ac:spMk id="6" creationId="{8996CF28-6928-D016-8E89-9CA7A4F26C11}"/>
          </ac:spMkLst>
        </pc:spChg>
        <pc:spChg chg="add mod">
          <ac:chgData name="Chamarthy Madhan Sai Krishna" userId="abddb108-985d-4d2f-a8e2-a3909691bff2" providerId="ADAL" clId="{6344D39F-E4E3-47CE-9E7E-F02BBDD05056}" dt="2024-08-04T04:31:42.091" v="910" actId="1076"/>
          <ac:spMkLst>
            <pc:docMk/>
            <pc:sldMk cId="2765113178" sldId="277"/>
            <ac:spMk id="9" creationId="{C329CF49-5C44-E67B-FD06-4FBD684E4B18}"/>
          </ac:spMkLst>
        </pc:spChg>
        <pc:grpChg chg="mod">
          <ac:chgData name="Chamarthy Madhan Sai Krishna" userId="abddb108-985d-4d2f-a8e2-a3909691bff2" providerId="ADAL" clId="{6344D39F-E4E3-47CE-9E7E-F02BBDD05056}" dt="2024-08-04T04:32:43.206" v="936" actId="1076"/>
          <ac:grpSpMkLst>
            <pc:docMk/>
            <pc:sldMk cId="2765113178" sldId="277"/>
            <ac:grpSpMk id="21" creationId="{DFA7639E-624A-DEEE-FD92-06CD86B361ED}"/>
          </ac:grpSpMkLst>
        </pc:grpChg>
        <pc:picChg chg="mod">
          <ac:chgData name="Chamarthy Madhan Sai Krishna" userId="abddb108-985d-4d2f-a8e2-a3909691bff2" providerId="ADAL" clId="{6344D39F-E4E3-47CE-9E7E-F02BBDD05056}" dt="2024-08-04T04:32:43.206" v="936" actId="1076"/>
          <ac:picMkLst>
            <pc:docMk/>
            <pc:sldMk cId="2765113178" sldId="277"/>
            <ac:picMk id="14" creationId="{1691EA6C-4CB0-8492-A344-7B71B00831D7}"/>
          </ac:picMkLst>
        </pc:picChg>
        <pc:picChg chg="del mod">
          <ac:chgData name="Chamarthy Madhan Sai Krishna" userId="abddb108-985d-4d2f-a8e2-a3909691bff2" providerId="ADAL" clId="{6344D39F-E4E3-47CE-9E7E-F02BBDD05056}" dt="2024-08-04T04:30:13.340" v="852" actId="478"/>
          <ac:picMkLst>
            <pc:docMk/>
            <pc:sldMk cId="2765113178" sldId="277"/>
            <ac:picMk id="20" creationId="{14E4DB74-413D-DA4F-2975-B32441A07DA1}"/>
          </ac:picMkLst>
        </pc:picChg>
      </pc:sldChg>
      <pc:sldChg chg="modSp mod ord modTransition">
        <pc:chgData name="Chamarthy Madhan Sai Krishna" userId="abddb108-985d-4d2f-a8e2-a3909691bff2" providerId="ADAL" clId="{6344D39F-E4E3-47CE-9E7E-F02BBDD05056}" dt="2024-08-04T11:42:12.034" v="3788"/>
        <pc:sldMkLst>
          <pc:docMk/>
          <pc:sldMk cId="144060462" sldId="278"/>
        </pc:sldMkLst>
        <pc:spChg chg="mod">
          <ac:chgData name="Chamarthy Madhan Sai Krishna" userId="abddb108-985d-4d2f-a8e2-a3909691bff2" providerId="ADAL" clId="{6344D39F-E4E3-47CE-9E7E-F02BBDD05056}" dt="2024-08-04T07:17:43.065" v="2789" actId="1076"/>
          <ac:spMkLst>
            <pc:docMk/>
            <pc:sldMk cId="144060462" sldId="278"/>
            <ac:spMk id="10" creationId="{9951330F-7590-A7B6-CAD4-7564BCA23F24}"/>
          </ac:spMkLst>
        </pc:spChg>
      </pc:sldChg>
      <pc:sldChg chg="addSp modSp mod modTransition">
        <pc:chgData name="Chamarthy Madhan Sai Krishna" userId="abddb108-985d-4d2f-a8e2-a3909691bff2" providerId="ADAL" clId="{6344D39F-E4E3-47CE-9E7E-F02BBDD05056}" dt="2024-08-04T11:29:59.031" v="3685" actId="1076"/>
        <pc:sldMkLst>
          <pc:docMk/>
          <pc:sldMk cId="362860410" sldId="279"/>
        </pc:sldMkLst>
        <pc:spChg chg="add mod ord">
          <ac:chgData name="Chamarthy Madhan Sai Krishna" userId="abddb108-985d-4d2f-a8e2-a3909691bff2" providerId="ADAL" clId="{6344D39F-E4E3-47CE-9E7E-F02BBDD05056}" dt="2024-08-04T11:29:59.031" v="3685" actId="1076"/>
          <ac:spMkLst>
            <pc:docMk/>
            <pc:sldMk cId="362860410" sldId="279"/>
            <ac:spMk id="2" creationId="{DB1E94B6-FC83-B62A-3193-FD446F840BBB}"/>
          </ac:spMkLst>
        </pc:spChg>
        <pc:spChg chg="mod">
          <ac:chgData name="Chamarthy Madhan Sai Krishna" userId="abddb108-985d-4d2f-a8e2-a3909691bff2" providerId="ADAL" clId="{6344D39F-E4E3-47CE-9E7E-F02BBDD05056}" dt="2024-08-04T04:04:45.348" v="801" actId="1076"/>
          <ac:spMkLst>
            <pc:docMk/>
            <pc:sldMk cId="362860410" sldId="279"/>
            <ac:spMk id="4" creationId="{F97BF620-20F7-A28F-A9B0-C670F8631DA1}"/>
          </ac:spMkLst>
        </pc:spChg>
        <pc:grpChg chg="mod">
          <ac:chgData name="Chamarthy Madhan Sai Krishna" userId="abddb108-985d-4d2f-a8e2-a3909691bff2" providerId="ADAL" clId="{6344D39F-E4E3-47CE-9E7E-F02BBDD05056}" dt="2024-08-04T10:28:29.139" v="3469" actId="14100"/>
          <ac:grpSpMkLst>
            <pc:docMk/>
            <pc:sldMk cId="362860410" sldId="279"/>
            <ac:grpSpMk id="21" creationId="{BE65C274-68C3-D832-4CB2-C47706286928}"/>
          </ac:grpSpMkLst>
        </pc:grpChg>
      </pc:sldChg>
      <pc:sldChg chg="modSp mod modTransition">
        <pc:chgData name="Chamarthy Madhan Sai Krishna" userId="abddb108-985d-4d2f-a8e2-a3909691bff2" providerId="ADAL" clId="{6344D39F-E4E3-47CE-9E7E-F02BBDD05056}" dt="2024-08-04T11:41:33.564" v="3772" actId="1076"/>
        <pc:sldMkLst>
          <pc:docMk/>
          <pc:sldMk cId="1263307092" sldId="280"/>
        </pc:sldMkLst>
        <pc:spChg chg="mod">
          <ac:chgData name="Chamarthy Madhan Sai Krishna" userId="abddb108-985d-4d2f-a8e2-a3909691bff2" providerId="ADAL" clId="{6344D39F-E4E3-47CE-9E7E-F02BBDD05056}" dt="2024-08-04T06:43:22.077" v="2205" actId="1076"/>
          <ac:spMkLst>
            <pc:docMk/>
            <pc:sldMk cId="1263307092" sldId="280"/>
            <ac:spMk id="3" creationId="{00000000-0000-0000-0000-000000000000}"/>
          </ac:spMkLst>
        </pc:spChg>
        <pc:spChg chg="mod">
          <ac:chgData name="Chamarthy Madhan Sai Krishna" userId="abddb108-985d-4d2f-a8e2-a3909691bff2" providerId="ADAL" clId="{6344D39F-E4E3-47CE-9E7E-F02BBDD05056}" dt="2024-08-04T11:41:32.183" v="3771" actId="1076"/>
          <ac:spMkLst>
            <pc:docMk/>
            <pc:sldMk cId="1263307092" sldId="280"/>
            <ac:spMk id="4" creationId="{00000000-0000-0000-0000-000000000000}"/>
          </ac:spMkLst>
        </pc:spChg>
        <pc:spChg chg="mod ord">
          <ac:chgData name="Chamarthy Madhan Sai Krishna" userId="abddb108-985d-4d2f-a8e2-a3909691bff2" providerId="ADAL" clId="{6344D39F-E4E3-47CE-9E7E-F02BBDD05056}" dt="2024-08-04T06:43:20.633" v="2204" actId="1076"/>
          <ac:spMkLst>
            <pc:docMk/>
            <pc:sldMk cId="1263307092" sldId="280"/>
            <ac:spMk id="5" creationId="{00000000-0000-0000-0000-000000000000}"/>
          </ac:spMkLst>
        </pc:spChg>
        <pc:spChg chg="mod">
          <ac:chgData name="Chamarthy Madhan Sai Krishna" userId="abddb108-985d-4d2f-a8e2-a3909691bff2" providerId="ADAL" clId="{6344D39F-E4E3-47CE-9E7E-F02BBDD05056}" dt="2024-08-04T11:41:33.564" v="3772" actId="1076"/>
          <ac:spMkLst>
            <pc:docMk/>
            <pc:sldMk cId="1263307092" sldId="280"/>
            <ac:spMk id="6" creationId="{00000000-0000-0000-0000-000000000000}"/>
          </ac:spMkLst>
        </pc:spChg>
        <pc:spChg chg="mod ord">
          <ac:chgData name="Chamarthy Madhan Sai Krishna" userId="abddb108-985d-4d2f-a8e2-a3909691bff2" providerId="ADAL" clId="{6344D39F-E4E3-47CE-9E7E-F02BBDD05056}" dt="2024-08-04T07:17:07.294" v="2788" actId="20577"/>
          <ac:spMkLst>
            <pc:docMk/>
            <pc:sldMk cId="1263307092" sldId="280"/>
            <ac:spMk id="12" creationId="{48F73619-F1D9-C927-3A1F-1F6874D3A26C}"/>
          </ac:spMkLst>
        </pc:spChg>
        <pc:picChg chg="mod modCrop">
          <ac:chgData name="Chamarthy Madhan Sai Krishna" userId="abddb108-985d-4d2f-a8e2-a3909691bff2" providerId="ADAL" clId="{6344D39F-E4E3-47CE-9E7E-F02BBDD05056}" dt="2024-08-04T06:43:24.431" v="2206" actId="1076"/>
          <ac:picMkLst>
            <pc:docMk/>
            <pc:sldMk cId="1263307092" sldId="280"/>
            <ac:picMk id="17" creationId="{4A714F70-3C6C-3D92-5F2B-4225308341DF}"/>
          </ac:picMkLst>
        </pc:picChg>
      </pc:sldChg>
      <pc:sldChg chg="modSp mod modTransition">
        <pc:chgData name="Chamarthy Madhan Sai Krishna" userId="abddb108-985d-4d2f-a8e2-a3909691bff2" providerId="ADAL" clId="{6344D39F-E4E3-47CE-9E7E-F02BBDD05056}" dt="2024-08-04T11:24:46.049" v="3644"/>
        <pc:sldMkLst>
          <pc:docMk/>
          <pc:sldMk cId="1044983532" sldId="281"/>
        </pc:sldMkLst>
        <pc:spChg chg="mod">
          <ac:chgData name="Chamarthy Madhan Sai Krishna" userId="abddb108-985d-4d2f-a8e2-a3909691bff2" providerId="ADAL" clId="{6344D39F-E4E3-47CE-9E7E-F02BBDD05056}" dt="2024-08-04T09:46:50.301" v="3176" actId="207"/>
          <ac:spMkLst>
            <pc:docMk/>
            <pc:sldMk cId="1044983532" sldId="281"/>
            <ac:spMk id="4" creationId="{EA8441F6-0BA5-73D5-4AD5-F09E7DB0104C}"/>
          </ac:spMkLst>
        </pc:spChg>
        <pc:spChg chg="mod">
          <ac:chgData name="Chamarthy Madhan Sai Krishna" userId="abddb108-985d-4d2f-a8e2-a3909691bff2" providerId="ADAL" clId="{6344D39F-E4E3-47CE-9E7E-F02BBDD05056}" dt="2024-08-04T10:04:31.712" v="3361" actId="1076"/>
          <ac:spMkLst>
            <pc:docMk/>
            <pc:sldMk cId="1044983532" sldId="281"/>
            <ac:spMk id="6" creationId="{64ABAA50-806D-59DF-A23B-ED8D0576A1CD}"/>
          </ac:spMkLst>
        </pc:spChg>
        <pc:picChg chg="mod">
          <ac:chgData name="Chamarthy Madhan Sai Krishna" userId="abddb108-985d-4d2f-a8e2-a3909691bff2" providerId="ADAL" clId="{6344D39F-E4E3-47CE-9E7E-F02BBDD05056}" dt="2024-08-04T10:04:38.908" v="3362" actId="1076"/>
          <ac:picMkLst>
            <pc:docMk/>
            <pc:sldMk cId="1044983532" sldId="281"/>
            <ac:picMk id="3" creationId="{C074589C-29CC-4439-3786-3A177F182178}"/>
          </ac:picMkLst>
        </pc:picChg>
      </pc:sldChg>
      <pc:sldChg chg="addSp delSp modSp mod modTransition">
        <pc:chgData name="Chamarthy Madhan Sai Krishna" userId="abddb108-985d-4d2f-a8e2-a3909691bff2" providerId="ADAL" clId="{6344D39F-E4E3-47CE-9E7E-F02BBDD05056}" dt="2024-08-04T11:26:27.075" v="3663"/>
        <pc:sldMkLst>
          <pc:docMk/>
          <pc:sldMk cId="2489237460" sldId="282"/>
        </pc:sldMkLst>
        <pc:spChg chg="mod">
          <ac:chgData name="Chamarthy Madhan Sai Krishna" userId="abddb108-985d-4d2f-a8e2-a3909691bff2" providerId="ADAL" clId="{6344D39F-E4E3-47CE-9E7E-F02BBDD05056}" dt="2024-08-04T04:04:55.247" v="802" actId="1076"/>
          <ac:spMkLst>
            <pc:docMk/>
            <pc:sldMk cId="2489237460" sldId="282"/>
            <ac:spMk id="2" creationId="{00000000-0000-0000-0000-000000000000}"/>
          </ac:spMkLst>
        </pc:spChg>
        <pc:spChg chg="mod">
          <ac:chgData name="Chamarthy Madhan Sai Krishna" userId="abddb108-985d-4d2f-a8e2-a3909691bff2" providerId="ADAL" clId="{6344D39F-E4E3-47CE-9E7E-F02BBDD05056}" dt="2024-08-04T10:28:10.190" v="3465" actId="1076"/>
          <ac:spMkLst>
            <pc:docMk/>
            <pc:sldMk cId="2489237460" sldId="282"/>
            <ac:spMk id="4" creationId="{BBDBD292-2F36-1907-B369-14E0A07523F2}"/>
          </ac:spMkLst>
        </pc:spChg>
        <pc:spChg chg="mod">
          <ac:chgData name="Chamarthy Madhan Sai Krishna" userId="abddb108-985d-4d2f-a8e2-a3909691bff2" providerId="ADAL" clId="{6344D39F-E4E3-47CE-9E7E-F02BBDD05056}" dt="2024-08-04T10:16:37.163" v="3441" actId="13926"/>
          <ac:spMkLst>
            <pc:docMk/>
            <pc:sldMk cId="2489237460" sldId="282"/>
            <ac:spMk id="16" creationId="{5D4E8998-379B-5689-C8A3-0AEC62D6AEB1}"/>
          </ac:spMkLst>
        </pc:spChg>
        <pc:picChg chg="add del mod modCrop">
          <ac:chgData name="Chamarthy Madhan Sai Krishna" userId="abddb108-985d-4d2f-a8e2-a3909691bff2" providerId="ADAL" clId="{6344D39F-E4E3-47CE-9E7E-F02BBDD05056}" dt="2024-08-04T04:09:47.986" v="805" actId="478"/>
          <ac:picMkLst>
            <pc:docMk/>
            <pc:sldMk cId="2489237460" sldId="282"/>
            <ac:picMk id="4" creationId="{CDF0AE78-2827-8F4B-0AB7-007BF9BCCA7D}"/>
          </ac:picMkLst>
        </pc:picChg>
        <pc:picChg chg="add del mod modCrop">
          <ac:chgData name="Chamarthy Madhan Sai Krishna" userId="abddb108-985d-4d2f-a8e2-a3909691bff2" providerId="ADAL" clId="{6344D39F-E4E3-47CE-9E7E-F02BBDD05056}" dt="2024-08-04T04:10:58.280" v="823" actId="478"/>
          <ac:picMkLst>
            <pc:docMk/>
            <pc:sldMk cId="2489237460" sldId="282"/>
            <ac:picMk id="6" creationId="{55B0C5E1-E919-FCB6-1A5F-0B12B246A9D6}"/>
          </ac:picMkLst>
        </pc:picChg>
        <pc:picChg chg="add mod modCrop">
          <ac:chgData name="Chamarthy Madhan Sai Krishna" userId="abddb108-985d-4d2f-a8e2-a3909691bff2" providerId="ADAL" clId="{6344D39F-E4E3-47CE-9E7E-F02BBDD05056}" dt="2024-08-04T04:12:09.956" v="833" actId="1076"/>
          <ac:picMkLst>
            <pc:docMk/>
            <pc:sldMk cId="2489237460" sldId="282"/>
            <ac:picMk id="8" creationId="{93990B23-3573-0192-8D1B-835B7A5420FB}"/>
          </ac:picMkLst>
        </pc:picChg>
        <pc:picChg chg="del mod">
          <ac:chgData name="Chamarthy Madhan Sai Krishna" userId="abddb108-985d-4d2f-a8e2-a3909691bff2" providerId="ADAL" clId="{6344D39F-E4E3-47CE-9E7E-F02BBDD05056}" dt="2024-08-04T04:02:49.094" v="770" actId="478"/>
          <ac:picMkLst>
            <pc:docMk/>
            <pc:sldMk cId="2489237460" sldId="282"/>
            <ac:picMk id="22" creationId="{99CFA9BD-C42F-DE76-4BCE-5B9F3056EDB4}"/>
          </ac:picMkLst>
        </pc:picChg>
      </pc:sldChg>
      <pc:sldChg chg="modSp mod modTransition">
        <pc:chgData name="Chamarthy Madhan Sai Krishna" userId="abddb108-985d-4d2f-a8e2-a3909691bff2" providerId="ADAL" clId="{6344D39F-E4E3-47CE-9E7E-F02BBDD05056}" dt="2024-08-04T11:25:08.759" v="3655" actId="1076"/>
        <pc:sldMkLst>
          <pc:docMk/>
          <pc:sldMk cId="2399601657" sldId="283"/>
        </pc:sldMkLst>
        <pc:spChg chg="mod">
          <ac:chgData name="Chamarthy Madhan Sai Krishna" userId="abddb108-985d-4d2f-a8e2-a3909691bff2" providerId="ADAL" clId="{6344D39F-E4E3-47CE-9E7E-F02BBDD05056}" dt="2024-08-04T11:25:08.759" v="3655" actId="1076"/>
          <ac:spMkLst>
            <pc:docMk/>
            <pc:sldMk cId="2399601657" sldId="283"/>
            <ac:spMk id="3" creationId="{253D57D4-ADA4-9D90-04D8-6A52B97A5E01}"/>
          </ac:spMkLst>
        </pc:spChg>
      </pc:sldChg>
      <pc:sldChg chg="addSp modSp mod modTransition">
        <pc:chgData name="Chamarthy Madhan Sai Krishna" userId="abddb108-985d-4d2f-a8e2-a3909691bff2" providerId="ADAL" clId="{6344D39F-E4E3-47CE-9E7E-F02BBDD05056}" dt="2024-08-04T11:36:11.212" v="3731"/>
        <pc:sldMkLst>
          <pc:docMk/>
          <pc:sldMk cId="3673231515" sldId="286"/>
        </pc:sldMkLst>
        <pc:spChg chg="mod">
          <ac:chgData name="Chamarthy Madhan Sai Krishna" userId="abddb108-985d-4d2f-a8e2-a3909691bff2" providerId="ADAL" clId="{6344D39F-E4E3-47CE-9E7E-F02BBDD05056}" dt="2024-08-04T06:19:25.657" v="2073" actId="207"/>
          <ac:spMkLst>
            <pc:docMk/>
            <pc:sldMk cId="3673231515" sldId="286"/>
            <ac:spMk id="2" creationId="{00000000-0000-0000-0000-000000000000}"/>
          </ac:spMkLst>
        </pc:spChg>
        <pc:spChg chg="add mod ord">
          <ac:chgData name="Chamarthy Madhan Sai Krishna" userId="abddb108-985d-4d2f-a8e2-a3909691bff2" providerId="ADAL" clId="{6344D39F-E4E3-47CE-9E7E-F02BBDD05056}" dt="2024-08-04T10:36:46.912" v="3523" actId="29295"/>
          <ac:spMkLst>
            <pc:docMk/>
            <pc:sldMk cId="3673231515" sldId="286"/>
            <ac:spMk id="5" creationId="{08020F0C-3AFF-ECB9-CF08-F3E36096B91F}"/>
          </ac:spMkLst>
        </pc:spChg>
        <pc:spChg chg="add mod">
          <ac:chgData name="Chamarthy Madhan Sai Krishna" userId="abddb108-985d-4d2f-a8e2-a3909691bff2" providerId="ADAL" clId="{6344D39F-E4E3-47CE-9E7E-F02BBDD05056}" dt="2024-08-04T10:36:46.912" v="3523" actId="29295"/>
          <ac:spMkLst>
            <pc:docMk/>
            <pc:sldMk cId="3673231515" sldId="286"/>
            <ac:spMk id="6" creationId="{E8993703-F076-74DD-91F5-CCA1B43EF434}"/>
          </ac:spMkLst>
        </pc:spChg>
        <pc:spChg chg="add mod">
          <ac:chgData name="Chamarthy Madhan Sai Krishna" userId="abddb108-985d-4d2f-a8e2-a3909691bff2" providerId="ADAL" clId="{6344D39F-E4E3-47CE-9E7E-F02BBDD05056}" dt="2024-08-04T10:36:46.912" v="3523" actId="29295"/>
          <ac:spMkLst>
            <pc:docMk/>
            <pc:sldMk cId="3673231515" sldId="286"/>
            <ac:spMk id="7" creationId="{A7A46590-1304-20AF-861D-05E808BDF544}"/>
          </ac:spMkLst>
        </pc:spChg>
        <pc:spChg chg="add mod">
          <ac:chgData name="Chamarthy Madhan Sai Krishna" userId="abddb108-985d-4d2f-a8e2-a3909691bff2" providerId="ADAL" clId="{6344D39F-E4E3-47CE-9E7E-F02BBDD05056}" dt="2024-08-04T10:36:46.912" v="3523" actId="29295"/>
          <ac:spMkLst>
            <pc:docMk/>
            <pc:sldMk cId="3673231515" sldId="286"/>
            <ac:spMk id="8" creationId="{49066FAB-8F61-77E2-CA04-921AB851F34C}"/>
          </ac:spMkLst>
        </pc:spChg>
        <pc:picChg chg="mod">
          <ac:chgData name="Chamarthy Madhan Sai Krishna" userId="abddb108-985d-4d2f-a8e2-a3909691bff2" providerId="ADAL" clId="{6344D39F-E4E3-47CE-9E7E-F02BBDD05056}" dt="2024-08-04T10:06:45.371" v="3376" actId="1076"/>
          <ac:picMkLst>
            <pc:docMk/>
            <pc:sldMk cId="3673231515" sldId="286"/>
            <ac:picMk id="3" creationId="{16367E8B-2B8D-7877-8EFD-1B297F55182D}"/>
          </ac:picMkLst>
        </pc:picChg>
      </pc:sldChg>
      <pc:sldChg chg="addSp modSp mod modTransition">
        <pc:chgData name="Chamarthy Madhan Sai Krishna" userId="abddb108-985d-4d2f-a8e2-a3909691bff2" providerId="ADAL" clId="{6344D39F-E4E3-47CE-9E7E-F02BBDD05056}" dt="2024-08-04T11:36:57.055" v="3735"/>
        <pc:sldMkLst>
          <pc:docMk/>
          <pc:sldMk cId="4176869798" sldId="287"/>
        </pc:sldMkLst>
        <pc:spChg chg="mod">
          <ac:chgData name="Chamarthy Madhan Sai Krishna" userId="abddb108-985d-4d2f-a8e2-a3909691bff2" providerId="ADAL" clId="{6344D39F-E4E3-47CE-9E7E-F02BBDD05056}" dt="2024-08-04T09:27:04.045" v="2987" actId="1076"/>
          <ac:spMkLst>
            <pc:docMk/>
            <pc:sldMk cId="4176869798" sldId="287"/>
            <ac:spMk id="2" creationId="{00000000-0000-0000-0000-000000000000}"/>
          </ac:spMkLst>
        </pc:spChg>
        <pc:spChg chg="add mod ord">
          <ac:chgData name="Chamarthy Madhan Sai Krishna" userId="abddb108-985d-4d2f-a8e2-a3909691bff2" providerId="ADAL" clId="{6344D39F-E4E3-47CE-9E7E-F02BBDD05056}" dt="2024-08-04T10:36:36.545" v="3522" actId="29295"/>
          <ac:spMkLst>
            <pc:docMk/>
            <pc:sldMk cId="4176869798" sldId="287"/>
            <ac:spMk id="3" creationId="{5D22D040-33E4-7F56-1E30-DBE4261D5E2F}"/>
          </ac:spMkLst>
        </pc:spChg>
        <pc:spChg chg="add mod ord">
          <ac:chgData name="Chamarthy Madhan Sai Krishna" userId="abddb108-985d-4d2f-a8e2-a3909691bff2" providerId="ADAL" clId="{6344D39F-E4E3-47CE-9E7E-F02BBDD05056}" dt="2024-08-04T10:36:36.545" v="3522" actId="29295"/>
          <ac:spMkLst>
            <pc:docMk/>
            <pc:sldMk cId="4176869798" sldId="287"/>
            <ac:spMk id="5" creationId="{AE47FA5E-D6E6-BC34-C3C8-E90AE7185786}"/>
          </ac:spMkLst>
        </pc:spChg>
        <pc:spChg chg="add mod ord">
          <ac:chgData name="Chamarthy Madhan Sai Krishna" userId="abddb108-985d-4d2f-a8e2-a3909691bff2" providerId="ADAL" clId="{6344D39F-E4E3-47CE-9E7E-F02BBDD05056}" dt="2024-08-04T10:36:36.545" v="3522" actId="29295"/>
          <ac:spMkLst>
            <pc:docMk/>
            <pc:sldMk cId="4176869798" sldId="287"/>
            <ac:spMk id="6" creationId="{4BBAA463-A8A1-7526-B875-0EB993EE62E1}"/>
          </ac:spMkLst>
        </pc:spChg>
        <pc:spChg chg="add mod ord">
          <ac:chgData name="Chamarthy Madhan Sai Krishna" userId="abddb108-985d-4d2f-a8e2-a3909691bff2" providerId="ADAL" clId="{6344D39F-E4E3-47CE-9E7E-F02BBDD05056}" dt="2024-08-04T10:36:36.545" v="3522" actId="29295"/>
          <ac:spMkLst>
            <pc:docMk/>
            <pc:sldMk cId="4176869798" sldId="287"/>
            <ac:spMk id="8" creationId="{620F091B-3FD8-6DB1-41B9-44DA70BE3922}"/>
          </ac:spMkLst>
        </pc:spChg>
        <pc:picChg chg="mod">
          <ac:chgData name="Chamarthy Madhan Sai Krishna" userId="abddb108-985d-4d2f-a8e2-a3909691bff2" providerId="ADAL" clId="{6344D39F-E4E3-47CE-9E7E-F02BBDD05056}" dt="2024-08-04T09:27:12.408" v="2988" actId="11530"/>
          <ac:picMkLst>
            <pc:docMk/>
            <pc:sldMk cId="4176869798" sldId="287"/>
            <ac:picMk id="7" creationId="{83E5195F-7897-91F0-42AE-6D8DAAC7929E}"/>
          </ac:picMkLst>
        </pc:picChg>
      </pc:sldChg>
      <pc:sldChg chg="addSp modSp mod modTransition">
        <pc:chgData name="Chamarthy Madhan Sai Krishna" userId="abddb108-985d-4d2f-a8e2-a3909691bff2" providerId="ADAL" clId="{6344D39F-E4E3-47CE-9E7E-F02BBDD05056}" dt="2024-08-04T11:38:47.918" v="3747"/>
        <pc:sldMkLst>
          <pc:docMk/>
          <pc:sldMk cId="2509464637" sldId="288"/>
        </pc:sldMkLst>
        <pc:spChg chg="mod">
          <ac:chgData name="Chamarthy Madhan Sai Krishna" userId="abddb108-985d-4d2f-a8e2-a3909691bff2" providerId="ADAL" clId="{6344D39F-E4E3-47CE-9E7E-F02BBDD05056}" dt="2024-08-04T09:26:05.495" v="2983" actId="1076"/>
          <ac:spMkLst>
            <pc:docMk/>
            <pc:sldMk cId="2509464637" sldId="288"/>
            <ac:spMk id="2" creationId="{00000000-0000-0000-0000-000000000000}"/>
          </ac:spMkLst>
        </pc:spChg>
        <pc:spChg chg="mod">
          <ac:chgData name="Chamarthy Madhan Sai Krishna" userId="abddb108-985d-4d2f-a8e2-a3909691bff2" providerId="ADAL" clId="{6344D39F-E4E3-47CE-9E7E-F02BBDD05056}" dt="2024-08-04T09:26:17.373" v="2985" actId="1076"/>
          <ac:spMkLst>
            <pc:docMk/>
            <pc:sldMk cId="2509464637" sldId="288"/>
            <ac:spMk id="4" creationId="{87E44380-6D40-50E0-2826-F06F3516D96D}"/>
          </ac:spMkLst>
        </pc:spChg>
        <pc:spChg chg="add mod ord">
          <ac:chgData name="Chamarthy Madhan Sai Krishna" userId="abddb108-985d-4d2f-a8e2-a3909691bff2" providerId="ADAL" clId="{6344D39F-E4E3-47CE-9E7E-F02BBDD05056}" dt="2024-08-04T10:36:08.149" v="3521" actId="1076"/>
          <ac:spMkLst>
            <pc:docMk/>
            <pc:sldMk cId="2509464637" sldId="288"/>
            <ac:spMk id="6" creationId="{ECC66017-7D66-A045-68AF-022E39F4A726}"/>
          </ac:spMkLst>
        </pc:spChg>
        <pc:spChg chg="add mod ord">
          <ac:chgData name="Chamarthy Madhan Sai Krishna" userId="abddb108-985d-4d2f-a8e2-a3909691bff2" providerId="ADAL" clId="{6344D39F-E4E3-47CE-9E7E-F02BBDD05056}" dt="2024-08-04T10:36:06.033" v="3520" actId="1076"/>
          <ac:spMkLst>
            <pc:docMk/>
            <pc:sldMk cId="2509464637" sldId="288"/>
            <ac:spMk id="7" creationId="{C72D0109-EF15-521D-4905-52E157F63C0A}"/>
          </ac:spMkLst>
        </pc:spChg>
        <pc:spChg chg="add mod ord">
          <ac:chgData name="Chamarthy Madhan Sai Krishna" userId="abddb108-985d-4d2f-a8e2-a3909691bff2" providerId="ADAL" clId="{6344D39F-E4E3-47CE-9E7E-F02BBDD05056}" dt="2024-08-04T10:35:58.259" v="3517" actId="1076"/>
          <ac:spMkLst>
            <pc:docMk/>
            <pc:sldMk cId="2509464637" sldId="288"/>
            <ac:spMk id="8" creationId="{5A58AC6B-EA04-DF46-567D-985A0C399654}"/>
          </ac:spMkLst>
        </pc:spChg>
        <pc:picChg chg="mod modCrop">
          <ac:chgData name="Chamarthy Madhan Sai Krishna" userId="abddb108-985d-4d2f-a8e2-a3909691bff2" providerId="ADAL" clId="{6344D39F-E4E3-47CE-9E7E-F02BBDD05056}" dt="2024-08-04T09:26:12.169" v="2984" actId="1076"/>
          <ac:picMkLst>
            <pc:docMk/>
            <pc:sldMk cId="2509464637" sldId="288"/>
            <ac:picMk id="3" creationId="{8B2A1F19-0392-0D70-03D5-C6113B2F047C}"/>
          </ac:picMkLst>
        </pc:picChg>
      </pc:sldChg>
      <pc:sldChg chg="addSp delSp modSp mod modTransition">
        <pc:chgData name="Chamarthy Madhan Sai Krishna" userId="abddb108-985d-4d2f-a8e2-a3909691bff2" providerId="ADAL" clId="{6344D39F-E4E3-47CE-9E7E-F02BBDD05056}" dt="2024-08-04T11:39:14.469" v="3748"/>
        <pc:sldMkLst>
          <pc:docMk/>
          <pc:sldMk cId="2577877799" sldId="289"/>
        </pc:sldMkLst>
        <pc:spChg chg="mod">
          <ac:chgData name="Chamarthy Madhan Sai Krishna" userId="abddb108-985d-4d2f-a8e2-a3909691bff2" providerId="ADAL" clId="{6344D39F-E4E3-47CE-9E7E-F02BBDD05056}" dt="2024-08-04T06:20:25.211" v="2078" actId="207"/>
          <ac:spMkLst>
            <pc:docMk/>
            <pc:sldMk cId="2577877799" sldId="289"/>
            <ac:spMk id="2" creationId="{00000000-0000-0000-0000-000000000000}"/>
          </ac:spMkLst>
        </pc:spChg>
        <pc:spChg chg="mod">
          <ac:chgData name="Chamarthy Madhan Sai Krishna" userId="abddb108-985d-4d2f-a8e2-a3909691bff2" providerId="ADAL" clId="{6344D39F-E4E3-47CE-9E7E-F02BBDD05056}" dt="2024-08-04T10:35:03.845" v="3508" actId="29295"/>
          <ac:spMkLst>
            <pc:docMk/>
            <pc:sldMk cId="2577877799" sldId="289"/>
            <ac:spMk id="5" creationId="{FAD21EE1-2F56-0AFF-11A1-FF8EFB98CD07}"/>
          </ac:spMkLst>
        </pc:spChg>
        <pc:spChg chg="mod">
          <ac:chgData name="Chamarthy Madhan Sai Krishna" userId="abddb108-985d-4d2f-a8e2-a3909691bff2" providerId="ADAL" clId="{6344D39F-E4E3-47CE-9E7E-F02BBDD05056}" dt="2024-08-04T10:34:55.651" v="3507" actId="29295"/>
          <ac:spMkLst>
            <pc:docMk/>
            <pc:sldMk cId="2577877799" sldId="289"/>
            <ac:spMk id="7" creationId="{84AA2559-7C4C-EFD4-97B0-74F9BA5E5E86}"/>
          </ac:spMkLst>
        </pc:spChg>
        <pc:spChg chg="add mod">
          <ac:chgData name="Chamarthy Madhan Sai Krishna" userId="abddb108-985d-4d2f-a8e2-a3909691bff2" providerId="ADAL" clId="{6344D39F-E4E3-47CE-9E7E-F02BBDD05056}" dt="2024-08-04T10:35:03.845" v="3508" actId="29295"/>
          <ac:spMkLst>
            <pc:docMk/>
            <pc:sldMk cId="2577877799" sldId="289"/>
            <ac:spMk id="8" creationId="{140A9E7A-A038-AE40-47CF-3D19F6976A2C}"/>
          </ac:spMkLst>
        </pc:spChg>
        <pc:picChg chg="mod">
          <ac:chgData name="Chamarthy Madhan Sai Krishna" userId="abddb108-985d-4d2f-a8e2-a3909691bff2" providerId="ADAL" clId="{6344D39F-E4E3-47CE-9E7E-F02BBDD05056}" dt="2024-08-04T09:24:38.544" v="2969" actId="1076"/>
          <ac:picMkLst>
            <pc:docMk/>
            <pc:sldMk cId="2577877799" sldId="289"/>
            <ac:picMk id="3" creationId="{84518213-0FC4-4349-7556-CF4BAF64488A}"/>
          </ac:picMkLst>
        </pc:picChg>
        <pc:picChg chg="del">
          <ac:chgData name="Chamarthy Madhan Sai Krishna" userId="abddb108-985d-4d2f-a8e2-a3909691bff2" providerId="ADAL" clId="{6344D39F-E4E3-47CE-9E7E-F02BBDD05056}" dt="2024-08-04T09:10:38.377" v="2894" actId="478"/>
          <ac:picMkLst>
            <pc:docMk/>
            <pc:sldMk cId="2577877799" sldId="289"/>
            <ac:picMk id="3" creationId="{C9CBBCBB-BB6F-F74B-0508-A56D534E9C8C}"/>
          </ac:picMkLst>
        </pc:picChg>
        <pc:picChg chg="del mod">
          <ac:chgData name="Chamarthy Madhan Sai Krishna" userId="abddb108-985d-4d2f-a8e2-a3909691bff2" providerId="ADAL" clId="{6344D39F-E4E3-47CE-9E7E-F02BBDD05056}" dt="2024-08-04T09:14:19.442" v="2911" actId="478"/>
          <ac:picMkLst>
            <pc:docMk/>
            <pc:sldMk cId="2577877799" sldId="289"/>
            <ac:picMk id="4" creationId="{E1DA7DD4-D732-AC12-B892-2FA6731ED4E4}"/>
          </ac:picMkLst>
        </pc:picChg>
        <pc:picChg chg="del mod">
          <ac:chgData name="Chamarthy Madhan Sai Krishna" userId="abddb108-985d-4d2f-a8e2-a3909691bff2" providerId="ADAL" clId="{6344D39F-E4E3-47CE-9E7E-F02BBDD05056}" dt="2024-08-04T09:18:05.695" v="2922" actId="478"/>
          <ac:picMkLst>
            <pc:docMk/>
            <pc:sldMk cId="2577877799" sldId="289"/>
            <ac:picMk id="7" creationId="{698F927A-E212-9305-F14A-487BCAD9FB0D}"/>
          </ac:picMkLst>
        </pc:picChg>
        <pc:picChg chg="add mod">
          <ac:chgData name="Chamarthy Madhan Sai Krishna" userId="abddb108-985d-4d2f-a8e2-a3909691bff2" providerId="ADAL" clId="{6344D39F-E4E3-47CE-9E7E-F02BBDD05056}" dt="2024-08-04T09:24:35.846" v="2968" actId="1076"/>
          <ac:picMkLst>
            <pc:docMk/>
            <pc:sldMk cId="2577877799" sldId="289"/>
            <ac:picMk id="8194" creationId="{28256C19-E80E-0AC1-E042-5FF027FDD0E5}"/>
          </ac:picMkLst>
        </pc:picChg>
        <pc:picChg chg="add mod">
          <ac:chgData name="Chamarthy Madhan Sai Krishna" userId="abddb108-985d-4d2f-a8e2-a3909691bff2" providerId="ADAL" clId="{6344D39F-E4E3-47CE-9E7E-F02BBDD05056}" dt="2024-08-04T09:24:40.592" v="2970" actId="1076"/>
          <ac:picMkLst>
            <pc:docMk/>
            <pc:sldMk cId="2577877799" sldId="289"/>
            <ac:picMk id="8196" creationId="{F6004262-FB8C-B72E-90B0-63291575C751}"/>
          </ac:picMkLst>
        </pc:picChg>
      </pc:sldChg>
      <pc:sldChg chg="addSp delSp modSp add del mod">
        <pc:chgData name="Chamarthy Madhan Sai Krishna" userId="abddb108-985d-4d2f-a8e2-a3909691bff2" providerId="ADAL" clId="{6344D39F-E4E3-47CE-9E7E-F02BBDD05056}" dt="2024-08-04T06:21:24.429" v="2094" actId="47"/>
        <pc:sldMkLst>
          <pc:docMk/>
          <pc:sldMk cId="65597276" sldId="290"/>
        </pc:sldMkLst>
        <pc:spChg chg="add">
          <ac:chgData name="Chamarthy Madhan Sai Krishna" userId="abddb108-985d-4d2f-a8e2-a3909691bff2" providerId="ADAL" clId="{6344D39F-E4E3-47CE-9E7E-F02BBDD05056}" dt="2024-08-04T05:56:37.080" v="1725"/>
          <ac:spMkLst>
            <pc:docMk/>
            <pc:sldMk cId="65597276" sldId="290"/>
            <ac:spMk id="2" creationId="{AE527B99-3648-C6AE-B975-95856CC8064A}"/>
          </ac:spMkLst>
        </pc:spChg>
        <pc:spChg chg="mod">
          <ac:chgData name="Chamarthy Madhan Sai Krishna" userId="abddb108-985d-4d2f-a8e2-a3909691bff2" providerId="ADAL" clId="{6344D39F-E4E3-47CE-9E7E-F02BBDD05056}" dt="2024-08-04T06:20:53.333" v="2084" actId="14100"/>
          <ac:spMkLst>
            <pc:docMk/>
            <pc:sldMk cId="65597276" sldId="290"/>
            <ac:spMk id="4" creationId="{097C8F25-51D8-974A-C6C2-BEECEB25A3F8}"/>
          </ac:spMkLst>
        </pc:spChg>
        <pc:spChg chg="add mod">
          <ac:chgData name="Chamarthy Madhan Sai Krishna" userId="abddb108-985d-4d2f-a8e2-a3909691bff2" providerId="ADAL" clId="{6344D39F-E4E3-47CE-9E7E-F02BBDD05056}" dt="2024-08-04T05:56:44.415" v="1729"/>
          <ac:spMkLst>
            <pc:docMk/>
            <pc:sldMk cId="65597276" sldId="290"/>
            <ac:spMk id="6" creationId="{3C75B7A5-CFDE-5666-873E-3C420198A9E8}"/>
          </ac:spMkLst>
        </pc:spChg>
        <pc:spChg chg="add del mod">
          <ac:chgData name="Chamarthy Madhan Sai Krishna" userId="abddb108-985d-4d2f-a8e2-a3909691bff2" providerId="ADAL" clId="{6344D39F-E4E3-47CE-9E7E-F02BBDD05056}" dt="2024-08-04T05:56:56.228" v="1734" actId="478"/>
          <ac:spMkLst>
            <pc:docMk/>
            <pc:sldMk cId="65597276" sldId="290"/>
            <ac:spMk id="9" creationId="{5AC9BBBB-4E9D-F329-5EDC-1E504D559E59}"/>
          </ac:spMkLst>
        </pc:spChg>
        <pc:spChg chg="add del mod">
          <ac:chgData name="Chamarthy Madhan Sai Krishna" userId="abddb108-985d-4d2f-a8e2-a3909691bff2" providerId="ADAL" clId="{6344D39F-E4E3-47CE-9E7E-F02BBDD05056}" dt="2024-08-04T05:57:01.787" v="1736" actId="478"/>
          <ac:spMkLst>
            <pc:docMk/>
            <pc:sldMk cId="65597276" sldId="290"/>
            <ac:spMk id="10" creationId="{7B00933C-88A3-87C6-E948-991C40E783AB}"/>
          </ac:spMkLst>
        </pc:spChg>
        <pc:picChg chg="mod">
          <ac:chgData name="Chamarthy Madhan Sai Krishna" userId="abddb108-985d-4d2f-a8e2-a3909691bff2" providerId="ADAL" clId="{6344D39F-E4E3-47CE-9E7E-F02BBDD05056}" dt="2024-08-04T06:20:55.389" v="2086" actId="1076"/>
          <ac:picMkLst>
            <pc:docMk/>
            <pc:sldMk cId="65597276" sldId="290"/>
            <ac:picMk id="7" creationId="{8BA01D8B-C966-576A-8003-4ECB22C41A6E}"/>
          </ac:picMkLst>
        </pc:picChg>
        <pc:picChg chg="add del mod">
          <ac:chgData name="Chamarthy Madhan Sai Krishna" userId="abddb108-985d-4d2f-a8e2-a3909691bff2" providerId="ADAL" clId="{6344D39F-E4E3-47CE-9E7E-F02BBDD05056}" dt="2024-08-04T05:56:46.225" v="1731" actId="478"/>
          <ac:picMkLst>
            <pc:docMk/>
            <pc:sldMk cId="65597276" sldId="290"/>
            <ac:picMk id="8" creationId="{90A9CDC8-A5B8-0C4E-E596-419CD611CE2A}"/>
          </ac:picMkLst>
        </pc:picChg>
        <pc:picChg chg="add mod">
          <ac:chgData name="Chamarthy Madhan Sai Krishna" userId="abddb108-985d-4d2f-a8e2-a3909691bff2" providerId="ADAL" clId="{6344D39F-E4E3-47CE-9E7E-F02BBDD05056}" dt="2024-08-04T06:20:54.684" v="2085" actId="1076"/>
          <ac:picMkLst>
            <pc:docMk/>
            <pc:sldMk cId="65597276" sldId="290"/>
            <ac:picMk id="12" creationId="{2DE82506-9660-0807-4013-068071E7188C}"/>
          </ac:picMkLst>
        </pc:picChg>
      </pc:sldChg>
      <pc:sldChg chg="modSp mod">
        <pc:chgData name="Chamarthy Madhan Sai Krishna" userId="abddb108-985d-4d2f-a8e2-a3909691bff2" providerId="ADAL" clId="{6344D39F-E4E3-47CE-9E7E-F02BBDD05056}" dt="2024-08-04T08:59:55.546" v="2882" actId="1076"/>
        <pc:sldMkLst>
          <pc:docMk/>
          <pc:sldMk cId="3158984082" sldId="291"/>
        </pc:sldMkLst>
        <pc:spChg chg="mod">
          <ac:chgData name="Chamarthy Madhan Sai Krishna" userId="abddb108-985d-4d2f-a8e2-a3909691bff2" providerId="ADAL" clId="{6344D39F-E4E3-47CE-9E7E-F02BBDD05056}" dt="2024-08-04T08:59:55.546" v="2882" actId="1076"/>
          <ac:spMkLst>
            <pc:docMk/>
            <pc:sldMk cId="3158984082" sldId="291"/>
            <ac:spMk id="2" creationId="{6ABE8E86-11FB-1CF4-548C-842271192FCD}"/>
          </ac:spMkLst>
        </pc:spChg>
        <pc:spChg chg="mod">
          <ac:chgData name="Chamarthy Madhan Sai Krishna" userId="abddb108-985d-4d2f-a8e2-a3909691bff2" providerId="ADAL" clId="{6344D39F-E4E3-47CE-9E7E-F02BBDD05056}" dt="2024-08-04T08:59:35.060" v="2881" actId="113"/>
          <ac:spMkLst>
            <pc:docMk/>
            <pc:sldMk cId="3158984082" sldId="291"/>
            <ac:spMk id="3" creationId="{16849344-4FCF-AA9F-A163-146CFF9BE4D6}"/>
          </ac:spMkLst>
        </pc:spChg>
        <pc:spChg chg="mod">
          <ac:chgData name="Chamarthy Madhan Sai Krishna" userId="abddb108-985d-4d2f-a8e2-a3909691bff2" providerId="ADAL" clId="{6344D39F-E4E3-47CE-9E7E-F02BBDD05056}" dt="2024-08-04T08:58:59.594" v="2875" actId="1076"/>
          <ac:spMkLst>
            <pc:docMk/>
            <pc:sldMk cId="3158984082" sldId="291"/>
            <ac:spMk id="5" creationId="{F4F98351-9077-DA99-A9EE-0985F344D0D9}"/>
          </ac:spMkLst>
        </pc:spChg>
        <pc:picChg chg="mod ord">
          <ac:chgData name="Chamarthy Madhan Sai Krishna" userId="abddb108-985d-4d2f-a8e2-a3909691bff2" providerId="ADAL" clId="{6344D39F-E4E3-47CE-9E7E-F02BBDD05056}" dt="2024-08-04T08:59:03.786" v="2876" actId="1076"/>
          <ac:picMkLst>
            <pc:docMk/>
            <pc:sldMk cId="3158984082" sldId="291"/>
            <ac:picMk id="9" creationId="{69DA352A-2FBF-F957-0577-B2826058FAF5}"/>
          </ac:picMkLst>
        </pc:picChg>
      </pc:sldChg>
      <pc:sldChg chg="del">
        <pc:chgData name="Chamarthy Madhan Sai Krishna" userId="abddb108-985d-4d2f-a8e2-a3909691bff2" providerId="ADAL" clId="{6344D39F-E4E3-47CE-9E7E-F02BBDD05056}" dt="2024-08-04T05:28:53.852" v="1278" actId="47"/>
        <pc:sldMkLst>
          <pc:docMk/>
          <pc:sldMk cId="3681237122" sldId="292"/>
        </pc:sldMkLst>
      </pc:sldChg>
      <pc:sldChg chg="del">
        <pc:chgData name="Chamarthy Madhan Sai Krishna" userId="abddb108-985d-4d2f-a8e2-a3909691bff2" providerId="ADAL" clId="{6344D39F-E4E3-47CE-9E7E-F02BBDD05056}" dt="2024-08-04T05:28:59.245" v="1279" actId="47"/>
        <pc:sldMkLst>
          <pc:docMk/>
          <pc:sldMk cId="3029063918" sldId="293"/>
        </pc:sldMkLst>
      </pc:sldChg>
      <pc:sldChg chg="del">
        <pc:chgData name="Chamarthy Madhan Sai Krishna" userId="abddb108-985d-4d2f-a8e2-a3909691bff2" providerId="ADAL" clId="{6344D39F-E4E3-47CE-9E7E-F02BBDD05056}" dt="2024-08-04T05:29:03.470" v="1280" actId="47"/>
        <pc:sldMkLst>
          <pc:docMk/>
          <pc:sldMk cId="2752931677" sldId="294"/>
        </pc:sldMkLst>
      </pc:sldChg>
      <pc:sldChg chg="addSp delSp modSp mod modTransition">
        <pc:chgData name="Chamarthy Madhan Sai Krishna" userId="abddb108-985d-4d2f-a8e2-a3909691bff2" providerId="ADAL" clId="{6344D39F-E4E3-47CE-9E7E-F02BBDD05056}" dt="2024-08-04T11:39:31.734" v="3751"/>
        <pc:sldMkLst>
          <pc:docMk/>
          <pc:sldMk cId="1457890511" sldId="295"/>
        </pc:sldMkLst>
        <pc:spChg chg="mod">
          <ac:chgData name="Chamarthy Madhan Sai Krishna" userId="abddb108-985d-4d2f-a8e2-a3909691bff2" providerId="ADAL" clId="{6344D39F-E4E3-47CE-9E7E-F02BBDD05056}" dt="2024-08-04T07:20:42.472" v="2800" actId="1076"/>
          <ac:spMkLst>
            <pc:docMk/>
            <pc:sldMk cId="1457890511" sldId="295"/>
            <ac:spMk id="4" creationId="{49F6D94D-A94F-2842-B2C9-94032B3A36A6}"/>
          </ac:spMkLst>
        </pc:spChg>
        <pc:spChg chg="mod">
          <ac:chgData name="Chamarthy Madhan Sai Krishna" userId="abddb108-985d-4d2f-a8e2-a3909691bff2" providerId="ADAL" clId="{6344D39F-E4E3-47CE-9E7E-F02BBDD05056}" dt="2024-08-04T08:56:49.560" v="2866" actId="1035"/>
          <ac:spMkLst>
            <pc:docMk/>
            <pc:sldMk cId="1457890511" sldId="295"/>
            <ac:spMk id="5" creationId="{5E00D3D8-7008-AD63-703D-2583C11B7C97}"/>
          </ac:spMkLst>
        </pc:spChg>
        <pc:spChg chg="add del">
          <ac:chgData name="Chamarthy Madhan Sai Krishna" userId="abddb108-985d-4d2f-a8e2-a3909691bff2" providerId="ADAL" clId="{6344D39F-E4E3-47CE-9E7E-F02BBDD05056}" dt="2024-08-04T07:21:53.346" v="2807" actId="22"/>
          <ac:spMkLst>
            <pc:docMk/>
            <pc:sldMk cId="1457890511" sldId="295"/>
            <ac:spMk id="12" creationId="{07B0A2E3-041F-8183-5EF1-635ACBF22AD5}"/>
          </ac:spMkLst>
        </pc:spChg>
        <pc:spChg chg="add mod topLvl">
          <ac:chgData name="Chamarthy Madhan Sai Krishna" userId="abddb108-985d-4d2f-a8e2-a3909691bff2" providerId="ADAL" clId="{6344D39F-E4E3-47CE-9E7E-F02BBDD05056}" dt="2024-08-04T09:01:14.380" v="2891" actId="1076"/>
          <ac:spMkLst>
            <pc:docMk/>
            <pc:sldMk cId="1457890511" sldId="295"/>
            <ac:spMk id="13" creationId="{E82ACD60-5FF7-35FD-A8E1-04CAE173A7C2}"/>
          </ac:spMkLst>
        </pc:spChg>
        <pc:spChg chg="add mod topLvl">
          <ac:chgData name="Chamarthy Madhan Sai Krishna" userId="abddb108-985d-4d2f-a8e2-a3909691bff2" providerId="ADAL" clId="{6344D39F-E4E3-47CE-9E7E-F02BBDD05056}" dt="2024-08-04T09:00:53.428" v="2888" actId="1076"/>
          <ac:spMkLst>
            <pc:docMk/>
            <pc:sldMk cId="1457890511" sldId="295"/>
            <ac:spMk id="15" creationId="{13BE23F2-ADA0-75D2-7FAC-36B38C2AE08D}"/>
          </ac:spMkLst>
        </pc:spChg>
        <pc:spChg chg="add mod">
          <ac:chgData name="Chamarthy Madhan Sai Krishna" userId="abddb108-985d-4d2f-a8e2-a3909691bff2" providerId="ADAL" clId="{6344D39F-E4E3-47CE-9E7E-F02BBDD05056}" dt="2024-08-04T10:31:34.097" v="3505" actId="1076"/>
          <ac:spMkLst>
            <pc:docMk/>
            <pc:sldMk cId="1457890511" sldId="295"/>
            <ac:spMk id="16" creationId="{F7582C7D-4286-1726-2395-D9841699D853}"/>
          </ac:spMkLst>
        </pc:spChg>
        <pc:grpChg chg="add del mod">
          <ac:chgData name="Chamarthy Madhan Sai Krishna" userId="abddb108-985d-4d2f-a8e2-a3909691bff2" providerId="ADAL" clId="{6344D39F-E4E3-47CE-9E7E-F02BBDD05056}" dt="2024-08-04T08:56:17.748" v="2858" actId="165"/>
          <ac:grpSpMkLst>
            <pc:docMk/>
            <pc:sldMk cId="1457890511" sldId="295"/>
            <ac:grpSpMk id="14" creationId="{D43FE826-3108-C6EC-59E4-604603639414}"/>
          </ac:grpSpMkLst>
        </pc:grpChg>
        <pc:picChg chg="add del mod">
          <ac:chgData name="Chamarthy Madhan Sai Krishna" userId="abddb108-985d-4d2f-a8e2-a3909691bff2" providerId="ADAL" clId="{6344D39F-E4E3-47CE-9E7E-F02BBDD05056}" dt="2024-08-04T06:55:06.095" v="2306" actId="21"/>
          <ac:picMkLst>
            <pc:docMk/>
            <pc:sldMk cId="1457890511" sldId="295"/>
            <ac:picMk id="2" creationId="{A119F8B8-1EDC-E9D6-C0CF-7DF1B971328C}"/>
          </ac:picMkLst>
        </pc:picChg>
        <pc:picChg chg="del mod">
          <ac:chgData name="Chamarthy Madhan Sai Krishna" userId="abddb108-985d-4d2f-a8e2-a3909691bff2" providerId="ADAL" clId="{6344D39F-E4E3-47CE-9E7E-F02BBDD05056}" dt="2024-08-04T06:54:50.698" v="2300" actId="478"/>
          <ac:picMkLst>
            <pc:docMk/>
            <pc:sldMk cId="1457890511" sldId="295"/>
            <ac:picMk id="3" creationId="{4D13766E-5CED-7BC4-12BE-A22F9AA79E8E}"/>
          </ac:picMkLst>
        </pc:picChg>
        <pc:picChg chg="add mod">
          <ac:chgData name="Chamarthy Madhan Sai Krishna" userId="abddb108-985d-4d2f-a8e2-a3909691bff2" providerId="ADAL" clId="{6344D39F-E4E3-47CE-9E7E-F02BBDD05056}" dt="2024-08-04T10:31:40.158" v="3506" actId="1076"/>
          <ac:picMkLst>
            <pc:docMk/>
            <pc:sldMk cId="1457890511" sldId="295"/>
            <ac:picMk id="8" creationId="{47908AB4-45AE-6248-0AF5-8F65F8E3B58F}"/>
          </ac:picMkLst>
        </pc:picChg>
        <pc:picChg chg="add mod topLvl">
          <ac:chgData name="Chamarthy Madhan Sai Krishna" userId="abddb108-985d-4d2f-a8e2-a3909691bff2" providerId="ADAL" clId="{6344D39F-E4E3-47CE-9E7E-F02BBDD05056}" dt="2024-08-04T09:01:07.068" v="2890" actId="1076"/>
          <ac:picMkLst>
            <pc:docMk/>
            <pc:sldMk cId="1457890511" sldId="295"/>
            <ac:picMk id="11" creationId="{A119F8B8-1EDC-E9D6-C0CF-7DF1B971328C}"/>
          </ac:picMkLst>
        </pc:picChg>
      </pc:sldChg>
      <pc:sldChg chg="addSp delSp modSp del mod">
        <pc:chgData name="Chamarthy Madhan Sai Krishna" userId="abddb108-985d-4d2f-a8e2-a3909691bff2" providerId="ADAL" clId="{6344D39F-E4E3-47CE-9E7E-F02BBDD05056}" dt="2024-08-04T06:21:56.890" v="2096" actId="47"/>
        <pc:sldMkLst>
          <pc:docMk/>
          <pc:sldMk cId="1220606266" sldId="296"/>
        </pc:sldMkLst>
        <pc:spChg chg="add del">
          <ac:chgData name="Chamarthy Madhan Sai Krishna" userId="abddb108-985d-4d2f-a8e2-a3909691bff2" providerId="ADAL" clId="{6344D39F-E4E3-47CE-9E7E-F02BBDD05056}" dt="2024-08-04T06:17:46.011" v="2061" actId="478"/>
          <ac:spMkLst>
            <pc:docMk/>
            <pc:sldMk cId="1220606266" sldId="296"/>
            <ac:spMk id="2" creationId="{AA5AF3BC-2F5A-9F8A-3F71-325D60253EB6}"/>
          </ac:spMkLst>
        </pc:spChg>
        <pc:spChg chg="add">
          <ac:chgData name="Chamarthy Madhan Sai Krishna" userId="abddb108-985d-4d2f-a8e2-a3909691bff2" providerId="ADAL" clId="{6344D39F-E4E3-47CE-9E7E-F02BBDD05056}" dt="2024-08-04T06:17:48.493" v="2062"/>
          <ac:spMkLst>
            <pc:docMk/>
            <pc:sldMk cId="1220606266" sldId="296"/>
            <ac:spMk id="5" creationId="{49C7395D-F1FC-BF41-8502-04230576055F}"/>
          </ac:spMkLst>
        </pc:spChg>
        <pc:spChg chg="add">
          <ac:chgData name="Chamarthy Madhan Sai Krishna" userId="abddb108-985d-4d2f-a8e2-a3909691bff2" providerId="ADAL" clId="{6344D39F-E4E3-47CE-9E7E-F02BBDD05056}" dt="2024-08-04T06:17:54.228" v="2063"/>
          <ac:spMkLst>
            <pc:docMk/>
            <pc:sldMk cId="1220606266" sldId="296"/>
            <ac:spMk id="8" creationId="{A57D16B0-F472-97D0-5B23-96E1661E3440}"/>
          </ac:spMkLst>
        </pc:spChg>
        <pc:picChg chg="del">
          <ac:chgData name="Chamarthy Madhan Sai Krishna" userId="abddb108-985d-4d2f-a8e2-a3909691bff2" providerId="ADAL" clId="{6344D39F-E4E3-47CE-9E7E-F02BBDD05056}" dt="2024-08-04T06:17:42.364" v="2059" actId="478"/>
          <ac:picMkLst>
            <pc:docMk/>
            <pc:sldMk cId="1220606266" sldId="296"/>
            <ac:picMk id="6" creationId="{4FCF460C-F8FD-B27E-8539-DD236E374C2F}"/>
          </ac:picMkLst>
        </pc:picChg>
        <pc:picChg chg="add del mod">
          <ac:chgData name="Chamarthy Madhan Sai Krishna" userId="abddb108-985d-4d2f-a8e2-a3909691bff2" providerId="ADAL" clId="{6344D39F-E4E3-47CE-9E7E-F02BBDD05056}" dt="2024-08-04T06:21:54.226" v="2095" actId="478"/>
          <ac:picMkLst>
            <pc:docMk/>
            <pc:sldMk cId="1220606266" sldId="296"/>
            <ac:picMk id="10" creationId="{B836B430-F397-8C5D-7B4F-AEB7928F4A9C}"/>
          </ac:picMkLst>
        </pc:picChg>
      </pc:sldChg>
      <pc:sldChg chg="addSp modSp mod ord modTransition">
        <pc:chgData name="Chamarthy Madhan Sai Krishna" userId="abddb108-985d-4d2f-a8e2-a3909691bff2" providerId="ADAL" clId="{6344D39F-E4E3-47CE-9E7E-F02BBDD05056}" dt="2024-08-04T11:39:20.037" v="3749"/>
        <pc:sldMkLst>
          <pc:docMk/>
          <pc:sldMk cId="2465053185" sldId="297"/>
        </pc:sldMkLst>
        <pc:spChg chg="mod">
          <ac:chgData name="Chamarthy Madhan Sai Krishna" userId="abddb108-985d-4d2f-a8e2-a3909691bff2" providerId="ADAL" clId="{6344D39F-E4E3-47CE-9E7E-F02BBDD05056}" dt="2024-08-04T06:59:59.175" v="2310" actId="1076"/>
          <ac:spMkLst>
            <pc:docMk/>
            <pc:sldMk cId="2465053185" sldId="297"/>
            <ac:spMk id="2" creationId="{00000000-0000-0000-0000-000000000000}"/>
          </ac:spMkLst>
        </pc:spChg>
        <pc:spChg chg="add mod">
          <ac:chgData name="Chamarthy Madhan Sai Krishna" userId="abddb108-985d-4d2f-a8e2-a3909691bff2" providerId="ADAL" clId="{6344D39F-E4E3-47CE-9E7E-F02BBDD05056}" dt="2024-08-04T10:35:14.696" v="3509" actId="29295"/>
          <ac:spMkLst>
            <pc:docMk/>
            <pc:sldMk cId="2465053185" sldId="297"/>
            <ac:spMk id="6" creationId="{489FBF35-65AD-A7AD-BD3D-6E85BA459CDA}"/>
          </ac:spMkLst>
        </pc:spChg>
        <pc:spChg chg="mod">
          <ac:chgData name="Chamarthy Madhan Sai Krishna" userId="abddb108-985d-4d2f-a8e2-a3909691bff2" providerId="ADAL" clId="{6344D39F-E4E3-47CE-9E7E-F02BBDD05056}" dt="2024-08-04T10:35:14.696" v="3509" actId="29295"/>
          <ac:spMkLst>
            <pc:docMk/>
            <pc:sldMk cId="2465053185" sldId="297"/>
            <ac:spMk id="7" creationId="{82AB2BA7-CD29-747E-8B7C-02E2F856B1C4}"/>
          </ac:spMkLst>
        </pc:spChg>
        <pc:spChg chg="mod">
          <ac:chgData name="Chamarthy Madhan Sai Krishna" userId="abddb108-985d-4d2f-a8e2-a3909691bff2" providerId="ADAL" clId="{6344D39F-E4E3-47CE-9E7E-F02BBDD05056}" dt="2024-08-04T10:35:14.696" v="3509" actId="29295"/>
          <ac:spMkLst>
            <pc:docMk/>
            <pc:sldMk cId="2465053185" sldId="297"/>
            <ac:spMk id="8" creationId="{C3F1DD97-1D35-8826-6C3B-6B0C64E27AD9}"/>
          </ac:spMkLst>
        </pc:spChg>
        <pc:picChg chg="mod">
          <ac:chgData name="Chamarthy Madhan Sai Krishna" userId="abddb108-985d-4d2f-a8e2-a3909691bff2" providerId="ADAL" clId="{6344D39F-E4E3-47CE-9E7E-F02BBDD05056}" dt="2024-08-04T09:04:07.001" v="2893" actId="14100"/>
          <ac:picMkLst>
            <pc:docMk/>
            <pc:sldMk cId="2465053185" sldId="297"/>
            <ac:picMk id="5" creationId="{C2A7559B-3CBF-0132-6D91-FE3DADAEB726}"/>
          </ac:picMkLst>
        </pc:picChg>
      </pc:sldChg>
      <pc:sldChg chg="modSp mod">
        <pc:chgData name="Chamarthy Madhan Sai Krishna" userId="abddb108-985d-4d2f-a8e2-a3909691bff2" providerId="ADAL" clId="{6344D39F-E4E3-47CE-9E7E-F02BBDD05056}" dt="2024-08-04T06:20:33.678" v="2080" actId="207"/>
        <pc:sldMkLst>
          <pc:docMk/>
          <pc:sldMk cId="1398167014" sldId="298"/>
        </pc:sldMkLst>
        <pc:spChg chg="mod">
          <ac:chgData name="Chamarthy Madhan Sai Krishna" userId="abddb108-985d-4d2f-a8e2-a3909691bff2" providerId="ADAL" clId="{6344D39F-E4E3-47CE-9E7E-F02BBDD05056}" dt="2024-08-04T06:20:33.678" v="2080" actId="207"/>
          <ac:spMkLst>
            <pc:docMk/>
            <pc:sldMk cId="1398167014" sldId="298"/>
            <ac:spMk id="2" creationId="{00000000-0000-0000-0000-000000000000}"/>
          </ac:spMkLst>
        </pc:spChg>
      </pc:sldChg>
      <pc:sldChg chg="modSp mod">
        <pc:chgData name="Chamarthy Madhan Sai Krishna" userId="abddb108-985d-4d2f-a8e2-a3909691bff2" providerId="ADAL" clId="{6344D39F-E4E3-47CE-9E7E-F02BBDD05056}" dt="2024-08-04T09:00:35.123" v="2887" actId="1076"/>
        <pc:sldMkLst>
          <pc:docMk/>
          <pc:sldMk cId="850774365" sldId="299"/>
        </pc:sldMkLst>
        <pc:spChg chg="mod">
          <ac:chgData name="Chamarthy Madhan Sai Krishna" userId="abddb108-985d-4d2f-a8e2-a3909691bff2" providerId="ADAL" clId="{6344D39F-E4E3-47CE-9E7E-F02BBDD05056}" dt="2024-08-04T09:00:35.123" v="2887" actId="1076"/>
          <ac:spMkLst>
            <pc:docMk/>
            <pc:sldMk cId="850774365" sldId="299"/>
            <ac:spMk id="2" creationId="{00000000-0000-0000-0000-000000000000}"/>
          </ac:spMkLst>
        </pc:spChg>
        <pc:picChg chg="mod">
          <ac:chgData name="Chamarthy Madhan Sai Krishna" userId="abddb108-985d-4d2f-a8e2-a3909691bff2" providerId="ADAL" clId="{6344D39F-E4E3-47CE-9E7E-F02BBDD05056}" dt="2024-08-04T09:00:22.077" v="2883" actId="1076"/>
          <ac:picMkLst>
            <pc:docMk/>
            <pc:sldMk cId="850774365" sldId="299"/>
            <ac:picMk id="3" creationId="{1868B2D4-D114-5838-6E76-F35FB7E7EAA7}"/>
          </ac:picMkLst>
        </pc:picChg>
        <pc:picChg chg="mod">
          <ac:chgData name="Chamarthy Madhan Sai Krishna" userId="abddb108-985d-4d2f-a8e2-a3909691bff2" providerId="ADAL" clId="{6344D39F-E4E3-47CE-9E7E-F02BBDD05056}" dt="2024-08-04T09:00:29.305" v="2885" actId="1076"/>
          <ac:picMkLst>
            <pc:docMk/>
            <pc:sldMk cId="850774365" sldId="299"/>
            <ac:picMk id="5" creationId="{7F174566-7D4B-8FD4-8C97-569F8DC5CF84}"/>
          </ac:picMkLst>
        </pc:picChg>
      </pc:sldChg>
      <pc:sldChg chg="modSp mod">
        <pc:chgData name="Chamarthy Madhan Sai Krishna" userId="abddb108-985d-4d2f-a8e2-a3909691bff2" providerId="ADAL" clId="{6344D39F-E4E3-47CE-9E7E-F02BBDD05056}" dt="2024-08-04T06:20:42.209" v="2082" actId="207"/>
        <pc:sldMkLst>
          <pc:docMk/>
          <pc:sldMk cId="1312943265" sldId="300"/>
        </pc:sldMkLst>
        <pc:spChg chg="mod">
          <ac:chgData name="Chamarthy Madhan Sai Krishna" userId="abddb108-985d-4d2f-a8e2-a3909691bff2" providerId="ADAL" clId="{6344D39F-E4E3-47CE-9E7E-F02BBDD05056}" dt="2024-08-04T06:20:42.209" v="2082" actId="207"/>
          <ac:spMkLst>
            <pc:docMk/>
            <pc:sldMk cId="1312943265" sldId="300"/>
            <ac:spMk id="2" creationId="{00000000-0000-0000-0000-000000000000}"/>
          </ac:spMkLst>
        </pc:spChg>
      </pc:sldChg>
      <pc:sldChg chg="modSp mod modTransition">
        <pc:chgData name="Chamarthy Madhan Sai Krishna" userId="abddb108-985d-4d2f-a8e2-a3909691bff2" providerId="ADAL" clId="{6344D39F-E4E3-47CE-9E7E-F02BBDD05056}" dt="2024-08-04T11:39:38.002" v="3752"/>
        <pc:sldMkLst>
          <pc:docMk/>
          <pc:sldMk cId="149256117" sldId="301"/>
        </pc:sldMkLst>
        <pc:picChg chg="mod">
          <ac:chgData name="Chamarthy Madhan Sai Krishna" userId="abddb108-985d-4d2f-a8e2-a3909691bff2" providerId="ADAL" clId="{6344D39F-E4E3-47CE-9E7E-F02BBDD05056}" dt="2024-08-04T09:22:29.401" v="2935" actId="14100"/>
          <ac:picMkLst>
            <pc:docMk/>
            <pc:sldMk cId="149256117" sldId="301"/>
            <ac:picMk id="4" creationId="{2A5364A9-0D4A-1DA8-8A39-A143753B58F1}"/>
          </ac:picMkLst>
        </pc:picChg>
        <pc:picChg chg="mod">
          <ac:chgData name="Chamarthy Madhan Sai Krishna" userId="abddb108-985d-4d2f-a8e2-a3909691bff2" providerId="ADAL" clId="{6344D39F-E4E3-47CE-9E7E-F02BBDD05056}" dt="2024-08-04T09:22:34.568" v="2937" actId="1076"/>
          <ac:picMkLst>
            <pc:docMk/>
            <pc:sldMk cId="149256117" sldId="301"/>
            <ac:picMk id="7" creationId="{E182E83F-38A6-AA69-1185-B324DB6F9134}"/>
          </ac:picMkLst>
        </pc:picChg>
        <pc:picChg chg="mod modCrop">
          <ac:chgData name="Chamarthy Madhan Sai Krishna" userId="abddb108-985d-4d2f-a8e2-a3909691bff2" providerId="ADAL" clId="{6344D39F-E4E3-47CE-9E7E-F02BBDD05056}" dt="2024-08-04T09:22:33.042" v="2936" actId="14100"/>
          <ac:picMkLst>
            <pc:docMk/>
            <pc:sldMk cId="149256117" sldId="301"/>
            <ac:picMk id="8" creationId="{07017D4F-C32B-B829-1D95-3952953153A9}"/>
          </ac:picMkLst>
        </pc:picChg>
      </pc:sldChg>
      <pc:sldChg chg="addSp delSp modSp mod modTransition">
        <pc:chgData name="Chamarthy Madhan Sai Krishna" userId="abddb108-985d-4d2f-a8e2-a3909691bff2" providerId="ADAL" clId="{6344D39F-E4E3-47CE-9E7E-F02BBDD05056}" dt="2024-08-04T11:39:44.998" v="3754"/>
        <pc:sldMkLst>
          <pc:docMk/>
          <pc:sldMk cId="913085675" sldId="302"/>
        </pc:sldMkLst>
        <pc:spChg chg="mod">
          <ac:chgData name="Chamarthy Madhan Sai Krishna" userId="abddb108-985d-4d2f-a8e2-a3909691bff2" providerId="ADAL" clId="{6344D39F-E4E3-47CE-9E7E-F02BBDD05056}" dt="2024-08-04T07:18:30.328" v="2794" actId="12788"/>
          <ac:spMkLst>
            <pc:docMk/>
            <pc:sldMk cId="913085675" sldId="302"/>
            <ac:spMk id="2" creationId="{6DBAAB62-B5DF-D774-48D1-5C4C3A4EA378}"/>
          </ac:spMkLst>
        </pc:spChg>
        <pc:spChg chg="mod">
          <ac:chgData name="Chamarthy Madhan Sai Krishna" userId="abddb108-985d-4d2f-a8e2-a3909691bff2" providerId="ADAL" clId="{6344D39F-E4E3-47CE-9E7E-F02BBDD05056}" dt="2024-08-04T10:14:02.977" v="3436" actId="29295"/>
          <ac:spMkLst>
            <pc:docMk/>
            <pc:sldMk cId="913085675" sldId="302"/>
            <ac:spMk id="3" creationId="{3F2B9950-9870-8CB3-B6B9-C19BD39564D2}"/>
          </ac:spMkLst>
        </pc:spChg>
        <pc:spChg chg="add mod">
          <ac:chgData name="Chamarthy Madhan Sai Krishna" userId="abddb108-985d-4d2f-a8e2-a3909691bff2" providerId="ADAL" clId="{6344D39F-E4E3-47CE-9E7E-F02BBDD05056}" dt="2024-08-04T07:18:06.541" v="2790" actId="1076"/>
          <ac:spMkLst>
            <pc:docMk/>
            <pc:sldMk cId="913085675" sldId="302"/>
            <ac:spMk id="4" creationId="{13FD4BC8-4397-0CB1-EE60-06D10330CEC5}"/>
          </ac:spMkLst>
        </pc:spChg>
        <pc:spChg chg="mod">
          <ac:chgData name="Chamarthy Madhan Sai Krishna" userId="abddb108-985d-4d2f-a8e2-a3909691bff2" providerId="ADAL" clId="{6344D39F-E4E3-47CE-9E7E-F02BBDD05056}" dt="2024-08-04T07:05:26.414" v="2354" actId="1076"/>
          <ac:spMkLst>
            <pc:docMk/>
            <pc:sldMk cId="913085675" sldId="302"/>
            <ac:spMk id="7" creationId="{2BDF8381-6537-8987-AC7A-FCDD646AADE4}"/>
          </ac:spMkLst>
        </pc:spChg>
        <pc:picChg chg="del mod">
          <ac:chgData name="Chamarthy Madhan Sai Krishna" userId="abddb108-985d-4d2f-a8e2-a3909691bff2" providerId="ADAL" clId="{6344D39F-E4E3-47CE-9E7E-F02BBDD05056}" dt="2024-08-04T05:50:46.998" v="1696" actId="478"/>
          <ac:picMkLst>
            <pc:docMk/>
            <pc:sldMk cId="913085675" sldId="302"/>
            <ac:picMk id="8" creationId="{84B02843-0247-69E3-5258-B6899EFC0F30}"/>
          </ac:picMkLst>
        </pc:picChg>
        <pc:picChg chg="add mod">
          <ac:chgData name="Chamarthy Madhan Sai Krishna" userId="abddb108-985d-4d2f-a8e2-a3909691bff2" providerId="ADAL" clId="{6344D39F-E4E3-47CE-9E7E-F02BBDD05056}" dt="2024-08-04T07:18:08.919" v="2791" actId="1076"/>
          <ac:picMkLst>
            <pc:docMk/>
            <pc:sldMk cId="913085675" sldId="302"/>
            <ac:picMk id="2050" creationId="{3666B31A-7D9E-D902-FC2B-DAA029A6C155}"/>
          </ac:picMkLst>
        </pc:picChg>
      </pc:sldChg>
      <pc:sldChg chg="delSp del mod">
        <pc:chgData name="Chamarthy Madhan Sai Krishna" userId="abddb108-985d-4d2f-a8e2-a3909691bff2" providerId="ADAL" clId="{6344D39F-E4E3-47CE-9E7E-F02BBDD05056}" dt="2024-08-04T05:52:27.936" v="1707" actId="47"/>
        <pc:sldMkLst>
          <pc:docMk/>
          <pc:sldMk cId="2142543954" sldId="303"/>
        </pc:sldMkLst>
        <pc:spChg chg="del">
          <ac:chgData name="Chamarthy Madhan Sai Krishna" userId="abddb108-985d-4d2f-a8e2-a3909691bff2" providerId="ADAL" clId="{6344D39F-E4E3-47CE-9E7E-F02BBDD05056}" dt="2024-08-04T05:52:20.366" v="1703" actId="21"/>
          <ac:spMkLst>
            <pc:docMk/>
            <pc:sldMk cId="2142543954" sldId="303"/>
            <ac:spMk id="2" creationId="{13FD4BC8-4397-0CB1-EE60-06D10330CEC5}"/>
          </ac:spMkLst>
        </pc:spChg>
        <pc:picChg chg="del">
          <ac:chgData name="Chamarthy Madhan Sai Krishna" userId="abddb108-985d-4d2f-a8e2-a3909691bff2" providerId="ADAL" clId="{6344D39F-E4E3-47CE-9E7E-F02BBDD05056}" dt="2024-08-04T05:52:14.665" v="1701" actId="21"/>
          <ac:picMkLst>
            <pc:docMk/>
            <pc:sldMk cId="2142543954" sldId="303"/>
            <ac:picMk id="6" creationId="{149F446D-CBD1-510A-DCAE-1DE1845C425A}"/>
          </ac:picMkLst>
        </pc:picChg>
      </pc:sldChg>
      <pc:sldChg chg="addSp delSp modSp mod modTransition">
        <pc:chgData name="Chamarthy Madhan Sai Krishna" userId="abddb108-985d-4d2f-a8e2-a3909691bff2" providerId="ADAL" clId="{6344D39F-E4E3-47CE-9E7E-F02BBDD05056}" dt="2024-08-04T11:39:49.242" v="3755"/>
        <pc:sldMkLst>
          <pc:docMk/>
          <pc:sldMk cId="1895962766" sldId="304"/>
        </pc:sldMkLst>
        <pc:spChg chg="mod">
          <ac:chgData name="Chamarthy Madhan Sai Krishna" userId="abddb108-985d-4d2f-a8e2-a3909691bff2" providerId="ADAL" clId="{6344D39F-E4E3-47CE-9E7E-F02BBDD05056}" dt="2024-08-04T06:22:42.330" v="2120" actId="207"/>
          <ac:spMkLst>
            <pc:docMk/>
            <pc:sldMk cId="1895962766" sldId="304"/>
            <ac:spMk id="2" creationId="{3DC1FCB5-664E-C79D-252B-0683F5813CA4}"/>
          </ac:spMkLst>
        </pc:spChg>
        <pc:picChg chg="add mod">
          <ac:chgData name="Chamarthy Madhan Sai Krishna" userId="abddb108-985d-4d2f-a8e2-a3909691bff2" providerId="ADAL" clId="{6344D39F-E4E3-47CE-9E7E-F02BBDD05056}" dt="2024-08-04T07:16:42.954" v="2756" actId="1076"/>
          <ac:picMkLst>
            <pc:docMk/>
            <pc:sldMk cId="1895962766" sldId="304"/>
            <ac:picMk id="5" creationId="{1E9CBA42-1A89-7301-123B-F098BFFA5557}"/>
          </ac:picMkLst>
        </pc:picChg>
        <pc:picChg chg="del">
          <ac:chgData name="Chamarthy Madhan Sai Krishna" userId="abddb108-985d-4d2f-a8e2-a3909691bff2" providerId="ADAL" clId="{6344D39F-E4E3-47CE-9E7E-F02BBDD05056}" dt="2024-08-04T05:49:28.974" v="1684" actId="478"/>
          <ac:picMkLst>
            <pc:docMk/>
            <pc:sldMk cId="1895962766" sldId="304"/>
            <ac:picMk id="6" creationId="{2EBA6AEC-1C7F-3CA3-9987-A74F37A31265}"/>
          </ac:picMkLst>
        </pc:picChg>
        <pc:picChg chg="del">
          <ac:chgData name="Chamarthy Madhan Sai Krishna" userId="abddb108-985d-4d2f-a8e2-a3909691bff2" providerId="ADAL" clId="{6344D39F-E4E3-47CE-9E7E-F02BBDD05056}" dt="2024-08-04T05:49:30.749" v="1685" actId="478"/>
          <ac:picMkLst>
            <pc:docMk/>
            <pc:sldMk cId="1895962766" sldId="304"/>
            <ac:picMk id="8" creationId="{67880CDA-1BFE-0515-FF0A-B54E4A74D150}"/>
          </ac:picMkLst>
        </pc:picChg>
        <pc:picChg chg="add del mod">
          <ac:chgData name="Chamarthy Madhan Sai Krishna" userId="abddb108-985d-4d2f-a8e2-a3909691bff2" providerId="ADAL" clId="{6344D39F-E4E3-47CE-9E7E-F02BBDD05056}" dt="2024-08-04T05:59:08.718" v="1748" actId="478"/>
          <ac:picMkLst>
            <pc:docMk/>
            <pc:sldMk cId="1895962766" sldId="304"/>
            <ac:picMk id="9" creationId="{149F446D-CBD1-510A-DCAE-1DE1845C425A}"/>
          </ac:picMkLst>
        </pc:picChg>
        <pc:picChg chg="add mod">
          <ac:chgData name="Chamarthy Madhan Sai Krishna" userId="abddb108-985d-4d2f-a8e2-a3909691bff2" providerId="ADAL" clId="{6344D39F-E4E3-47CE-9E7E-F02BBDD05056}" dt="2024-08-04T10:07:48.978" v="3377" actId="1076"/>
          <ac:picMkLst>
            <pc:docMk/>
            <pc:sldMk cId="1895962766" sldId="304"/>
            <ac:picMk id="4098" creationId="{4E96A685-C6DC-37D7-A10A-FDAB860500D8}"/>
          </ac:picMkLst>
        </pc:picChg>
      </pc:sldChg>
      <pc:sldChg chg="del">
        <pc:chgData name="Chamarthy Madhan Sai Krishna" userId="abddb108-985d-4d2f-a8e2-a3909691bff2" providerId="ADAL" clId="{6344D39F-E4E3-47CE-9E7E-F02BBDD05056}" dt="2024-08-04T10:25:10.400" v="3444" actId="47"/>
        <pc:sldMkLst>
          <pc:docMk/>
          <pc:sldMk cId="792280071" sldId="305"/>
        </pc:sldMkLst>
      </pc:sldChg>
      <pc:sldChg chg="addSp modSp new del mod">
        <pc:chgData name="Chamarthy Madhan Sai Krishna" userId="abddb108-985d-4d2f-a8e2-a3909691bff2" providerId="ADAL" clId="{6344D39F-E4E3-47CE-9E7E-F02BBDD05056}" dt="2024-08-04T10:25:09.641" v="3443" actId="47"/>
        <pc:sldMkLst>
          <pc:docMk/>
          <pc:sldMk cId="1176718944" sldId="306"/>
        </pc:sldMkLst>
        <pc:spChg chg="add mod">
          <ac:chgData name="Chamarthy Madhan Sai Krishna" userId="abddb108-985d-4d2f-a8e2-a3909691bff2" providerId="ADAL" clId="{6344D39F-E4E3-47CE-9E7E-F02BBDD05056}" dt="2024-08-04T03:45:08.329" v="607" actId="20577"/>
          <ac:spMkLst>
            <pc:docMk/>
            <pc:sldMk cId="1176718944" sldId="306"/>
            <ac:spMk id="2" creationId="{8EF18FC6-2BE2-06D7-1B8F-0CB3CE8A1947}"/>
          </ac:spMkLst>
        </pc:spChg>
        <pc:spChg chg="add mod">
          <ac:chgData name="Chamarthy Madhan Sai Krishna" userId="abddb108-985d-4d2f-a8e2-a3909691bff2" providerId="ADAL" clId="{6344D39F-E4E3-47CE-9E7E-F02BBDD05056}" dt="2024-08-04T05:54:25.336" v="1717" actId="20577"/>
          <ac:spMkLst>
            <pc:docMk/>
            <pc:sldMk cId="1176718944" sldId="306"/>
            <ac:spMk id="3" creationId="{DE163F6F-2023-C076-7EF4-D2B7A1365737}"/>
          </ac:spMkLst>
        </pc:spChg>
      </pc:sldChg>
      <pc:sldChg chg="addSp delSp modSp mod">
        <pc:chgData name="Chamarthy Madhan Sai Krishna" userId="abddb108-985d-4d2f-a8e2-a3909691bff2" providerId="ADAL" clId="{6344D39F-E4E3-47CE-9E7E-F02BBDD05056}" dt="2024-08-04T07:20:15.485" v="2799" actId="14861"/>
        <pc:sldMkLst>
          <pc:docMk/>
          <pc:sldMk cId="491309416" sldId="307"/>
        </pc:sldMkLst>
        <pc:spChg chg="add del mod">
          <ac:chgData name="Chamarthy Madhan Sai Krishna" userId="abddb108-985d-4d2f-a8e2-a3909691bff2" providerId="ADAL" clId="{6344D39F-E4E3-47CE-9E7E-F02BBDD05056}" dt="2024-08-04T06:15:10.093" v="2056" actId="478"/>
          <ac:spMkLst>
            <pc:docMk/>
            <pc:sldMk cId="491309416" sldId="307"/>
            <ac:spMk id="2" creationId="{EECBAF90-A191-0713-09F8-11F1389678C6}"/>
          </ac:spMkLst>
        </pc:spChg>
        <pc:spChg chg="del mod">
          <ac:chgData name="Chamarthy Madhan Sai Krishna" userId="abddb108-985d-4d2f-a8e2-a3909691bff2" providerId="ADAL" clId="{6344D39F-E4E3-47CE-9E7E-F02BBDD05056}" dt="2024-08-04T07:13:06.762" v="2566" actId="478"/>
          <ac:spMkLst>
            <pc:docMk/>
            <pc:sldMk cId="491309416" sldId="307"/>
            <ac:spMk id="4" creationId="{DA51844C-CB89-23B6-41AD-79E5E7146CE2}"/>
          </ac:spMkLst>
        </pc:spChg>
        <pc:spChg chg="add del mod">
          <ac:chgData name="Chamarthy Madhan Sai Krishna" userId="abddb108-985d-4d2f-a8e2-a3909691bff2" providerId="ADAL" clId="{6344D39F-E4E3-47CE-9E7E-F02BBDD05056}" dt="2024-08-04T07:14:41.037" v="2605" actId="478"/>
          <ac:spMkLst>
            <pc:docMk/>
            <pc:sldMk cId="491309416" sldId="307"/>
            <ac:spMk id="5" creationId="{5801A0CC-3045-0C58-DDB0-B8D61C0B7BD0}"/>
          </ac:spMkLst>
        </pc:spChg>
        <pc:spChg chg="add del mod">
          <ac:chgData name="Chamarthy Madhan Sai Krishna" userId="abddb108-985d-4d2f-a8e2-a3909691bff2" providerId="ADAL" clId="{6344D39F-E4E3-47CE-9E7E-F02BBDD05056}" dt="2024-08-04T07:14:41.405" v="2607" actId="478"/>
          <ac:spMkLst>
            <pc:docMk/>
            <pc:sldMk cId="491309416" sldId="307"/>
            <ac:spMk id="8" creationId="{B3E780FC-9272-C873-A458-5DE17ABF6BA9}"/>
          </ac:spMkLst>
        </pc:spChg>
        <pc:spChg chg="del mod">
          <ac:chgData name="Chamarthy Madhan Sai Krishna" userId="abddb108-985d-4d2f-a8e2-a3909691bff2" providerId="ADAL" clId="{6344D39F-E4E3-47CE-9E7E-F02BBDD05056}" dt="2024-08-04T07:15:58.137" v="2722" actId="478"/>
          <ac:spMkLst>
            <pc:docMk/>
            <pc:sldMk cId="491309416" sldId="307"/>
            <ac:spMk id="9" creationId="{9C60E328-4183-31E1-4F6E-E47EFFFBFBDD}"/>
          </ac:spMkLst>
        </pc:spChg>
        <pc:spChg chg="add del mod">
          <ac:chgData name="Chamarthy Madhan Sai Krishna" userId="abddb108-985d-4d2f-a8e2-a3909691bff2" providerId="ADAL" clId="{6344D39F-E4E3-47CE-9E7E-F02BBDD05056}" dt="2024-08-04T07:02:31.651" v="2320" actId="478"/>
          <ac:spMkLst>
            <pc:docMk/>
            <pc:sldMk cId="491309416" sldId="307"/>
            <ac:spMk id="12" creationId="{AE961DCD-CB7F-D6F1-BCD2-9EDF492DB7B8}"/>
          </ac:spMkLst>
        </pc:spChg>
        <pc:spChg chg="add del">
          <ac:chgData name="Chamarthy Madhan Sai Krishna" userId="abddb108-985d-4d2f-a8e2-a3909691bff2" providerId="ADAL" clId="{6344D39F-E4E3-47CE-9E7E-F02BBDD05056}" dt="2024-08-04T07:08:22.560" v="2373" actId="478"/>
          <ac:spMkLst>
            <pc:docMk/>
            <pc:sldMk cId="491309416" sldId="307"/>
            <ac:spMk id="13" creationId="{E18EF7E5-3F69-F8C5-1AB6-E33438A3E83B}"/>
          </ac:spMkLst>
        </pc:spChg>
        <pc:spChg chg="add mod ord">
          <ac:chgData name="Chamarthy Madhan Sai Krishna" userId="abddb108-985d-4d2f-a8e2-a3909691bff2" providerId="ADAL" clId="{6344D39F-E4E3-47CE-9E7E-F02BBDD05056}" dt="2024-08-04T07:20:08.366" v="2798" actId="1076"/>
          <ac:spMkLst>
            <pc:docMk/>
            <pc:sldMk cId="491309416" sldId="307"/>
            <ac:spMk id="14" creationId="{847ED89F-DC78-0E67-0696-19044F13AF1F}"/>
          </ac:spMkLst>
        </pc:spChg>
        <pc:spChg chg="add del mod">
          <ac:chgData name="Chamarthy Madhan Sai Krishna" userId="abddb108-985d-4d2f-a8e2-a3909691bff2" providerId="ADAL" clId="{6344D39F-E4E3-47CE-9E7E-F02BBDD05056}" dt="2024-08-04T07:14:41.610" v="2608" actId="478"/>
          <ac:spMkLst>
            <pc:docMk/>
            <pc:sldMk cId="491309416" sldId="307"/>
            <ac:spMk id="15" creationId="{26F15824-D922-8C0C-E676-A0C508C25620}"/>
          </ac:spMkLst>
        </pc:spChg>
        <pc:spChg chg="add mod">
          <ac:chgData name="Chamarthy Madhan Sai Krishna" userId="abddb108-985d-4d2f-a8e2-a3909691bff2" providerId="ADAL" clId="{6344D39F-E4E3-47CE-9E7E-F02BBDD05056}" dt="2024-08-04T07:20:08.366" v="2798" actId="1076"/>
          <ac:spMkLst>
            <pc:docMk/>
            <pc:sldMk cId="491309416" sldId="307"/>
            <ac:spMk id="16" creationId="{92EC4EEA-9171-15BF-9FFE-97483CBDC33B}"/>
          </ac:spMkLst>
        </pc:spChg>
        <pc:spChg chg="add mod">
          <ac:chgData name="Chamarthy Madhan Sai Krishna" userId="abddb108-985d-4d2f-a8e2-a3909691bff2" providerId="ADAL" clId="{6344D39F-E4E3-47CE-9E7E-F02BBDD05056}" dt="2024-08-04T07:20:08.366" v="2798" actId="1076"/>
          <ac:spMkLst>
            <pc:docMk/>
            <pc:sldMk cId="491309416" sldId="307"/>
            <ac:spMk id="17" creationId="{2DA433E4-25C9-7D91-95FC-C69436969954}"/>
          </ac:spMkLst>
        </pc:spChg>
        <pc:spChg chg="add mod">
          <ac:chgData name="Chamarthy Madhan Sai Krishna" userId="abddb108-985d-4d2f-a8e2-a3909691bff2" providerId="ADAL" clId="{6344D39F-E4E3-47CE-9E7E-F02BBDD05056}" dt="2024-08-04T07:20:08.366" v="2798" actId="1076"/>
          <ac:spMkLst>
            <pc:docMk/>
            <pc:sldMk cId="491309416" sldId="307"/>
            <ac:spMk id="18" creationId="{9448302E-CCED-B840-6852-5086133F3F47}"/>
          </ac:spMkLst>
        </pc:spChg>
        <pc:spChg chg="add mod">
          <ac:chgData name="Chamarthy Madhan Sai Krishna" userId="abddb108-985d-4d2f-a8e2-a3909691bff2" providerId="ADAL" clId="{6344D39F-E4E3-47CE-9E7E-F02BBDD05056}" dt="2024-08-04T07:20:08.366" v="2798" actId="1076"/>
          <ac:spMkLst>
            <pc:docMk/>
            <pc:sldMk cId="491309416" sldId="307"/>
            <ac:spMk id="19" creationId="{9EA8162F-C53E-8EDC-3243-C6E2FC5F5A5A}"/>
          </ac:spMkLst>
        </pc:spChg>
        <pc:spChg chg="add mod">
          <ac:chgData name="Chamarthy Madhan Sai Krishna" userId="abddb108-985d-4d2f-a8e2-a3909691bff2" providerId="ADAL" clId="{6344D39F-E4E3-47CE-9E7E-F02BBDD05056}" dt="2024-08-04T07:13:39.947" v="2572" actId="571"/>
          <ac:spMkLst>
            <pc:docMk/>
            <pc:sldMk cId="491309416" sldId="307"/>
            <ac:spMk id="20" creationId="{34DA0C39-5C22-EB1B-45FA-9BC3E0CA48B8}"/>
          </ac:spMkLst>
        </pc:spChg>
        <pc:spChg chg="add mod">
          <ac:chgData name="Chamarthy Madhan Sai Krishna" userId="abddb108-985d-4d2f-a8e2-a3909691bff2" providerId="ADAL" clId="{6344D39F-E4E3-47CE-9E7E-F02BBDD05056}" dt="2024-08-04T07:13:39.947" v="2572" actId="571"/>
          <ac:spMkLst>
            <pc:docMk/>
            <pc:sldMk cId="491309416" sldId="307"/>
            <ac:spMk id="21" creationId="{FF397EA3-90CA-2607-3B1A-040600A219CB}"/>
          </ac:spMkLst>
        </pc:spChg>
        <pc:spChg chg="add mod">
          <ac:chgData name="Chamarthy Madhan Sai Krishna" userId="abddb108-985d-4d2f-a8e2-a3909691bff2" providerId="ADAL" clId="{6344D39F-E4E3-47CE-9E7E-F02BBDD05056}" dt="2024-08-04T07:13:39.947" v="2572" actId="571"/>
          <ac:spMkLst>
            <pc:docMk/>
            <pc:sldMk cId="491309416" sldId="307"/>
            <ac:spMk id="22" creationId="{184B348D-C351-E5C3-B7DD-CF7BE41AA76D}"/>
          </ac:spMkLst>
        </pc:spChg>
        <pc:spChg chg="add mod">
          <ac:chgData name="Chamarthy Madhan Sai Krishna" userId="abddb108-985d-4d2f-a8e2-a3909691bff2" providerId="ADAL" clId="{6344D39F-E4E3-47CE-9E7E-F02BBDD05056}" dt="2024-08-04T07:13:39.947" v="2572" actId="571"/>
          <ac:spMkLst>
            <pc:docMk/>
            <pc:sldMk cId="491309416" sldId="307"/>
            <ac:spMk id="23" creationId="{E90B4B4B-C1F9-E3FD-1BBE-A19D3BA22574}"/>
          </ac:spMkLst>
        </pc:spChg>
        <pc:spChg chg="add mod">
          <ac:chgData name="Chamarthy Madhan Sai Krishna" userId="abddb108-985d-4d2f-a8e2-a3909691bff2" providerId="ADAL" clId="{6344D39F-E4E3-47CE-9E7E-F02BBDD05056}" dt="2024-08-04T07:13:39.947" v="2572" actId="571"/>
          <ac:spMkLst>
            <pc:docMk/>
            <pc:sldMk cId="491309416" sldId="307"/>
            <ac:spMk id="24" creationId="{36840190-7B0D-7AD3-448E-C0C677A47C97}"/>
          </ac:spMkLst>
        </pc:spChg>
        <pc:spChg chg="add mod">
          <ac:chgData name="Chamarthy Madhan Sai Krishna" userId="abddb108-985d-4d2f-a8e2-a3909691bff2" providerId="ADAL" clId="{6344D39F-E4E3-47CE-9E7E-F02BBDD05056}" dt="2024-08-04T07:14:31.464" v="2598" actId="571"/>
          <ac:spMkLst>
            <pc:docMk/>
            <pc:sldMk cId="491309416" sldId="307"/>
            <ac:spMk id="25" creationId="{3BC86C5B-0810-539A-D065-DEC142A151B3}"/>
          </ac:spMkLst>
        </pc:spChg>
        <pc:spChg chg="add mod">
          <ac:chgData name="Chamarthy Madhan Sai Krishna" userId="abddb108-985d-4d2f-a8e2-a3909691bff2" providerId="ADAL" clId="{6344D39F-E4E3-47CE-9E7E-F02BBDD05056}" dt="2024-08-04T07:14:31.464" v="2598" actId="571"/>
          <ac:spMkLst>
            <pc:docMk/>
            <pc:sldMk cId="491309416" sldId="307"/>
            <ac:spMk id="26" creationId="{B37C7891-C200-8E92-4ED1-C2C0FEBE1305}"/>
          </ac:spMkLst>
        </pc:spChg>
        <pc:spChg chg="add mod">
          <ac:chgData name="Chamarthy Madhan Sai Krishna" userId="abddb108-985d-4d2f-a8e2-a3909691bff2" providerId="ADAL" clId="{6344D39F-E4E3-47CE-9E7E-F02BBDD05056}" dt="2024-08-04T07:14:31.464" v="2598" actId="571"/>
          <ac:spMkLst>
            <pc:docMk/>
            <pc:sldMk cId="491309416" sldId="307"/>
            <ac:spMk id="27" creationId="{90A8507D-9B22-0236-FF0F-F603209F4017}"/>
          </ac:spMkLst>
        </pc:spChg>
        <pc:spChg chg="add mod">
          <ac:chgData name="Chamarthy Madhan Sai Krishna" userId="abddb108-985d-4d2f-a8e2-a3909691bff2" providerId="ADAL" clId="{6344D39F-E4E3-47CE-9E7E-F02BBDD05056}" dt="2024-08-04T07:14:31.464" v="2598" actId="571"/>
          <ac:spMkLst>
            <pc:docMk/>
            <pc:sldMk cId="491309416" sldId="307"/>
            <ac:spMk id="28" creationId="{3E53D535-F92B-1E00-601B-4AA5A56E527F}"/>
          </ac:spMkLst>
        </pc:spChg>
        <pc:spChg chg="add mod">
          <ac:chgData name="Chamarthy Madhan Sai Krishna" userId="abddb108-985d-4d2f-a8e2-a3909691bff2" providerId="ADAL" clId="{6344D39F-E4E3-47CE-9E7E-F02BBDD05056}" dt="2024-08-04T07:14:31.464" v="2598" actId="571"/>
          <ac:spMkLst>
            <pc:docMk/>
            <pc:sldMk cId="491309416" sldId="307"/>
            <ac:spMk id="29" creationId="{7D350A22-C5D4-B53E-A769-AFE55C908ED2}"/>
          </ac:spMkLst>
        </pc:spChg>
        <pc:spChg chg="add mod">
          <ac:chgData name="Chamarthy Madhan Sai Krishna" userId="abddb108-985d-4d2f-a8e2-a3909691bff2" providerId="ADAL" clId="{6344D39F-E4E3-47CE-9E7E-F02BBDD05056}" dt="2024-08-04T07:19:55.770" v="2797" actId="1076"/>
          <ac:spMkLst>
            <pc:docMk/>
            <pc:sldMk cId="491309416" sldId="307"/>
            <ac:spMk id="30" creationId="{328A4303-1B68-A592-EAA9-4EAC9CDCB31A}"/>
          </ac:spMkLst>
        </pc:spChg>
        <pc:spChg chg="add mod">
          <ac:chgData name="Chamarthy Madhan Sai Krishna" userId="abddb108-985d-4d2f-a8e2-a3909691bff2" providerId="ADAL" clId="{6344D39F-E4E3-47CE-9E7E-F02BBDD05056}" dt="2024-08-04T07:19:53.426" v="2796" actId="1076"/>
          <ac:spMkLst>
            <pc:docMk/>
            <pc:sldMk cId="491309416" sldId="307"/>
            <ac:spMk id="31" creationId="{4C5C0951-3B79-6551-9526-20DE0D3AD49F}"/>
          </ac:spMkLst>
        </pc:spChg>
        <pc:spChg chg="add mod">
          <ac:chgData name="Chamarthy Madhan Sai Krishna" userId="abddb108-985d-4d2f-a8e2-a3909691bff2" providerId="ADAL" clId="{6344D39F-E4E3-47CE-9E7E-F02BBDD05056}" dt="2024-08-04T07:19:53.426" v="2796" actId="1076"/>
          <ac:spMkLst>
            <pc:docMk/>
            <pc:sldMk cId="491309416" sldId="307"/>
            <ac:spMk id="32" creationId="{3C52526A-09D6-F389-03FB-B7C3DFA296B8}"/>
          </ac:spMkLst>
        </pc:spChg>
        <pc:spChg chg="add mod">
          <ac:chgData name="Chamarthy Madhan Sai Krishna" userId="abddb108-985d-4d2f-a8e2-a3909691bff2" providerId="ADAL" clId="{6344D39F-E4E3-47CE-9E7E-F02BBDD05056}" dt="2024-08-04T07:19:53.426" v="2796" actId="1076"/>
          <ac:spMkLst>
            <pc:docMk/>
            <pc:sldMk cId="491309416" sldId="307"/>
            <ac:spMk id="33" creationId="{2587BF83-11E1-C927-5660-4EC0916DAB14}"/>
          </ac:spMkLst>
        </pc:spChg>
        <pc:spChg chg="add mod">
          <ac:chgData name="Chamarthy Madhan Sai Krishna" userId="abddb108-985d-4d2f-a8e2-a3909691bff2" providerId="ADAL" clId="{6344D39F-E4E3-47CE-9E7E-F02BBDD05056}" dt="2024-08-04T07:19:53.426" v="2796" actId="1076"/>
          <ac:spMkLst>
            <pc:docMk/>
            <pc:sldMk cId="491309416" sldId="307"/>
            <ac:spMk id="34" creationId="{793D1E75-1FE5-3077-39CB-300D387C2910}"/>
          </ac:spMkLst>
        </pc:spChg>
        <pc:graphicFrameChg chg="add mod modGraphic">
          <ac:chgData name="Chamarthy Madhan Sai Krishna" userId="abddb108-985d-4d2f-a8e2-a3909691bff2" providerId="ADAL" clId="{6344D39F-E4E3-47CE-9E7E-F02BBDD05056}" dt="2024-08-04T06:12:39.320" v="2040" actId="14100"/>
          <ac:graphicFrameMkLst>
            <pc:docMk/>
            <pc:sldMk cId="491309416" sldId="307"/>
            <ac:graphicFrameMk id="10" creationId="{AF731DA5-2C23-AD82-BD86-A78B8B88B260}"/>
          </ac:graphicFrameMkLst>
        </pc:graphicFrameChg>
        <pc:picChg chg="del mod">
          <ac:chgData name="Chamarthy Madhan Sai Krishna" userId="abddb108-985d-4d2f-a8e2-a3909691bff2" providerId="ADAL" clId="{6344D39F-E4E3-47CE-9E7E-F02BBDD05056}" dt="2024-08-04T06:09:54.491" v="2009" actId="478"/>
          <ac:picMkLst>
            <pc:docMk/>
            <pc:sldMk cId="491309416" sldId="307"/>
            <ac:picMk id="6" creationId="{149F446D-CBD1-510A-DCAE-1DE1845C425A}"/>
          </ac:picMkLst>
        </pc:picChg>
        <pc:picChg chg="add del mod">
          <ac:chgData name="Chamarthy Madhan Sai Krishna" userId="abddb108-985d-4d2f-a8e2-a3909691bff2" providerId="ADAL" clId="{6344D39F-E4E3-47CE-9E7E-F02BBDD05056}" dt="2024-08-04T07:02:29.106" v="2319" actId="21"/>
          <ac:picMkLst>
            <pc:docMk/>
            <pc:sldMk cId="491309416" sldId="307"/>
            <ac:picMk id="11" creationId="{A119F8B8-1EDC-E9D6-C0CF-7DF1B971328C}"/>
          </ac:picMkLst>
        </pc:picChg>
        <pc:picChg chg="add mod">
          <ac:chgData name="Chamarthy Madhan Sai Krishna" userId="abddb108-985d-4d2f-a8e2-a3909691bff2" providerId="ADAL" clId="{6344D39F-E4E3-47CE-9E7E-F02BBDD05056}" dt="2024-08-04T07:06:48.486" v="2363" actId="18613"/>
          <ac:picMkLst>
            <pc:docMk/>
            <pc:sldMk cId="491309416" sldId="307"/>
            <ac:picMk id="6146" creationId="{8316C93D-AD75-AD03-1468-222B771FF8DC}"/>
          </ac:picMkLst>
        </pc:picChg>
        <pc:picChg chg="add mod">
          <ac:chgData name="Chamarthy Madhan Sai Krishna" userId="abddb108-985d-4d2f-a8e2-a3909691bff2" providerId="ADAL" clId="{6344D39F-E4E3-47CE-9E7E-F02BBDD05056}" dt="2024-08-04T07:20:15.485" v="2799" actId="14861"/>
          <ac:picMkLst>
            <pc:docMk/>
            <pc:sldMk cId="491309416" sldId="307"/>
            <ac:picMk id="6148" creationId="{59D9E247-FD71-6A8A-B883-B3FC4BC430CC}"/>
          </ac:picMkLst>
        </pc:picChg>
      </pc:sldChg>
      <pc:sldChg chg="addSp delSp modSp mod modTransition">
        <pc:chgData name="Chamarthy Madhan Sai Krishna" userId="abddb108-985d-4d2f-a8e2-a3909691bff2" providerId="ADAL" clId="{6344D39F-E4E3-47CE-9E7E-F02BBDD05056}" dt="2024-08-04T11:37:18.870" v="3740"/>
        <pc:sldMkLst>
          <pc:docMk/>
          <pc:sldMk cId="3819126480" sldId="308"/>
        </pc:sldMkLst>
        <pc:spChg chg="mod">
          <ac:chgData name="Chamarthy Madhan Sai Krishna" userId="abddb108-985d-4d2f-a8e2-a3909691bff2" providerId="ADAL" clId="{6344D39F-E4E3-47CE-9E7E-F02BBDD05056}" dt="2024-08-04T06:19:53.491" v="2076" actId="113"/>
          <ac:spMkLst>
            <pc:docMk/>
            <pc:sldMk cId="3819126480" sldId="308"/>
            <ac:spMk id="3" creationId="{DF4B1327-7F1A-B5B9-F32E-52486717AB28}"/>
          </ac:spMkLst>
        </pc:spChg>
        <pc:spChg chg="add mod ord">
          <ac:chgData name="Chamarthy Madhan Sai Krishna" userId="abddb108-985d-4d2f-a8e2-a3909691bff2" providerId="ADAL" clId="{6344D39F-E4E3-47CE-9E7E-F02BBDD05056}" dt="2024-08-04T10:35:27.001" v="3510" actId="29295"/>
          <ac:spMkLst>
            <pc:docMk/>
            <pc:sldMk cId="3819126480" sldId="308"/>
            <ac:spMk id="11" creationId="{E3C1710E-A930-8D70-20AC-85DECEEF3087}"/>
          </ac:spMkLst>
        </pc:spChg>
        <pc:picChg chg="add del mod">
          <ac:chgData name="Chamarthy Madhan Sai Krishna" userId="abddb108-985d-4d2f-a8e2-a3909691bff2" providerId="ADAL" clId="{6344D39F-E4E3-47CE-9E7E-F02BBDD05056}" dt="2024-08-04T05:05:41.045" v="1002" actId="478"/>
          <ac:picMkLst>
            <pc:docMk/>
            <pc:sldMk cId="3819126480" sldId="308"/>
            <ac:picMk id="4" creationId="{26FF133D-18F4-D8FD-7371-C1FD0090B80E}"/>
          </ac:picMkLst>
        </pc:picChg>
        <pc:picChg chg="del">
          <ac:chgData name="Chamarthy Madhan Sai Krishna" userId="abddb108-985d-4d2f-a8e2-a3909691bff2" providerId="ADAL" clId="{6344D39F-E4E3-47CE-9E7E-F02BBDD05056}" dt="2024-08-04T05:05:23.566" v="995" actId="478"/>
          <ac:picMkLst>
            <pc:docMk/>
            <pc:sldMk cId="3819126480" sldId="308"/>
            <ac:picMk id="5" creationId="{84B5757E-AF02-6B17-7C2A-453AC2B9F852}"/>
          </ac:picMkLst>
        </pc:picChg>
        <pc:picChg chg="add mod">
          <ac:chgData name="Chamarthy Madhan Sai Krishna" userId="abddb108-985d-4d2f-a8e2-a3909691bff2" providerId="ADAL" clId="{6344D39F-E4E3-47CE-9E7E-F02BBDD05056}" dt="2024-08-04T06:40:45.668" v="2190" actId="1076"/>
          <ac:picMkLst>
            <pc:docMk/>
            <pc:sldMk cId="3819126480" sldId="308"/>
            <ac:picMk id="7" creationId="{28FAEFF1-D957-498E-5611-542B62A97753}"/>
          </ac:picMkLst>
        </pc:picChg>
        <pc:picChg chg="del">
          <ac:chgData name="Chamarthy Madhan Sai Krishna" userId="abddb108-985d-4d2f-a8e2-a3909691bff2" providerId="ADAL" clId="{6344D39F-E4E3-47CE-9E7E-F02BBDD05056}" dt="2024-08-04T06:40:02.661" v="2179" actId="478"/>
          <ac:picMkLst>
            <pc:docMk/>
            <pc:sldMk cId="3819126480" sldId="308"/>
            <ac:picMk id="8" creationId="{5DC7CE1D-B701-E1F2-526E-52F7C968D169}"/>
          </ac:picMkLst>
        </pc:picChg>
        <pc:picChg chg="add mod">
          <ac:chgData name="Chamarthy Madhan Sai Krishna" userId="abddb108-985d-4d2f-a8e2-a3909691bff2" providerId="ADAL" clId="{6344D39F-E4E3-47CE-9E7E-F02BBDD05056}" dt="2024-08-04T10:12:32.370" v="3428" actId="11530"/>
          <ac:picMkLst>
            <pc:docMk/>
            <pc:sldMk cId="3819126480" sldId="308"/>
            <ac:picMk id="10" creationId="{8F20F0F9-787E-1564-5094-343ED586CCCA}"/>
          </ac:picMkLst>
        </pc:picChg>
      </pc:sldChg>
      <pc:sldChg chg="addSp modSp new del mod">
        <pc:chgData name="Chamarthy Madhan Sai Krishna" userId="abddb108-985d-4d2f-a8e2-a3909691bff2" providerId="ADAL" clId="{6344D39F-E4E3-47CE-9E7E-F02BBDD05056}" dt="2024-08-04T10:25:08.826" v="3442" actId="47"/>
        <pc:sldMkLst>
          <pc:docMk/>
          <pc:sldMk cId="2492311325" sldId="309"/>
        </pc:sldMkLst>
        <pc:spChg chg="add mod">
          <ac:chgData name="Chamarthy Madhan Sai Krishna" userId="abddb108-985d-4d2f-a8e2-a3909691bff2" providerId="ADAL" clId="{6344D39F-E4E3-47CE-9E7E-F02BBDD05056}" dt="2024-08-04T03:44:54.101" v="584" actId="5793"/>
          <ac:spMkLst>
            <pc:docMk/>
            <pc:sldMk cId="2492311325" sldId="309"/>
            <ac:spMk id="2" creationId="{D0381ED0-6307-D721-1CBA-254E7DD127DE}"/>
          </ac:spMkLst>
        </pc:spChg>
      </pc:sldChg>
      <pc:sldChg chg="addSp delSp modSp add mod modTransition">
        <pc:chgData name="Chamarthy Madhan Sai Krishna" userId="abddb108-985d-4d2f-a8e2-a3909691bff2" providerId="ADAL" clId="{6344D39F-E4E3-47CE-9E7E-F02BBDD05056}" dt="2024-08-04T11:30:22.115" v="3689"/>
        <pc:sldMkLst>
          <pc:docMk/>
          <pc:sldMk cId="2605439449" sldId="310"/>
        </pc:sldMkLst>
        <pc:spChg chg="mod">
          <ac:chgData name="Chamarthy Madhan Sai Krishna" userId="abddb108-985d-4d2f-a8e2-a3909691bff2" providerId="ADAL" clId="{6344D39F-E4E3-47CE-9E7E-F02BBDD05056}" dt="2024-08-04T09:50:15.943" v="3201" actId="1076"/>
          <ac:spMkLst>
            <pc:docMk/>
            <pc:sldMk cId="2605439449" sldId="310"/>
            <ac:spMk id="4" creationId="{F97BF620-20F7-A28F-A9B0-C670F8631DA1}"/>
          </ac:spMkLst>
        </pc:spChg>
        <pc:spChg chg="add mod">
          <ac:chgData name="Chamarthy Madhan Sai Krishna" userId="abddb108-985d-4d2f-a8e2-a3909691bff2" providerId="ADAL" clId="{6344D39F-E4E3-47CE-9E7E-F02BBDD05056}" dt="2024-08-04T09:49:59.302" v="3199" actId="113"/>
          <ac:spMkLst>
            <pc:docMk/>
            <pc:sldMk cId="2605439449" sldId="310"/>
            <ac:spMk id="5" creationId="{F950C934-1CB3-3ABD-A6D3-C7E46ADEB54B}"/>
          </ac:spMkLst>
        </pc:spChg>
        <pc:spChg chg="add mod ord">
          <ac:chgData name="Chamarthy Madhan Sai Krishna" userId="abddb108-985d-4d2f-a8e2-a3909691bff2" providerId="ADAL" clId="{6344D39F-E4E3-47CE-9E7E-F02BBDD05056}" dt="2024-08-04T10:06:20.526" v="3374" actId="1076"/>
          <ac:spMkLst>
            <pc:docMk/>
            <pc:sldMk cId="2605439449" sldId="310"/>
            <ac:spMk id="8" creationId="{8D58D5BB-B888-0D67-131B-FBF1A0DA6276}"/>
          </ac:spMkLst>
        </pc:spChg>
        <pc:spChg chg="mod">
          <ac:chgData name="Chamarthy Madhan Sai Krishna" userId="abddb108-985d-4d2f-a8e2-a3909691bff2" providerId="ADAL" clId="{6344D39F-E4E3-47CE-9E7E-F02BBDD05056}" dt="2024-08-04T05:55:02.834" v="1722" actId="1076"/>
          <ac:spMkLst>
            <pc:docMk/>
            <pc:sldMk cId="2605439449" sldId="310"/>
            <ac:spMk id="13" creationId="{38D54D44-92E7-DE1A-52F3-166D4D6D02D6}"/>
          </ac:spMkLst>
        </pc:spChg>
        <pc:spChg chg="mod">
          <ac:chgData name="Chamarthy Madhan Sai Krishna" userId="abddb108-985d-4d2f-a8e2-a3909691bff2" providerId="ADAL" clId="{6344D39F-E4E3-47CE-9E7E-F02BBDD05056}" dt="2024-08-04T05:55:00.906" v="1720" actId="14100"/>
          <ac:spMkLst>
            <pc:docMk/>
            <pc:sldMk cId="2605439449" sldId="310"/>
            <ac:spMk id="14" creationId="{50A0FACE-1D01-2C0A-6408-3C3F6ECD1876}"/>
          </ac:spMkLst>
        </pc:spChg>
        <pc:spChg chg="del">
          <ac:chgData name="Chamarthy Madhan Sai Krishna" userId="abddb108-985d-4d2f-a8e2-a3909691bff2" providerId="ADAL" clId="{6344D39F-E4E3-47CE-9E7E-F02BBDD05056}" dt="2024-08-04T04:13:48.767" v="835" actId="478"/>
          <ac:spMkLst>
            <pc:docMk/>
            <pc:sldMk cId="2605439449" sldId="310"/>
            <ac:spMk id="19" creationId="{18F02E4F-67BF-886C-BAAC-630E3FD2D6FF}"/>
          </ac:spMkLst>
        </pc:spChg>
        <pc:grpChg chg="del mod">
          <ac:chgData name="Chamarthy Madhan Sai Krishna" userId="abddb108-985d-4d2f-a8e2-a3909691bff2" providerId="ADAL" clId="{6344D39F-E4E3-47CE-9E7E-F02BBDD05056}" dt="2024-08-04T09:49:01.344" v="3180" actId="478"/>
          <ac:grpSpMkLst>
            <pc:docMk/>
            <pc:sldMk cId="2605439449" sldId="310"/>
            <ac:grpSpMk id="21" creationId="{BE65C274-68C3-D832-4CB2-C47706286928}"/>
          </ac:grpSpMkLst>
        </pc:grpChg>
        <pc:picChg chg="add mod">
          <ac:chgData name="Chamarthy Madhan Sai Krishna" userId="abddb108-985d-4d2f-a8e2-a3909691bff2" providerId="ADAL" clId="{6344D39F-E4E3-47CE-9E7E-F02BBDD05056}" dt="2024-08-04T09:52:20.671" v="3215" actId="14861"/>
          <ac:picMkLst>
            <pc:docMk/>
            <pc:sldMk cId="2605439449" sldId="310"/>
            <ac:picMk id="3" creationId="{F853C141-2347-A177-F05C-0104499CD74A}"/>
          </ac:picMkLst>
        </pc:picChg>
        <pc:picChg chg="add mod">
          <ac:chgData name="Chamarthy Madhan Sai Krishna" userId="abddb108-985d-4d2f-a8e2-a3909691bff2" providerId="ADAL" clId="{6344D39F-E4E3-47CE-9E7E-F02BBDD05056}" dt="2024-08-04T09:52:16.445" v="3214" actId="14861"/>
          <ac:picMkLst>
            <pc:docMk/>
            <pc:sldMk cId="2605439449" sldId="310"/>
            <ac:picMk id="7" creationId="{87933E8D-FF77-F2D6-089E-C23B9B1BD5DF}"/>
          </ac:picMkLst>
        </pc:picChg>
      </pc:sldChg>
      <pc:sldChg chg="addSp delSp modSp add mod modTransition">
        <pc:chgData name="Chamarthy Madhan Sai Krishna" userId="abddb108-985d-4d2f-a8e2-a3909691bff2" providerId="ADAL" clId="{6344D39F-E4E3-47CE-9E7E-F02BBDD05056}" dt="2024-08-04T11:35:02.917" v="3717"/>
        <pc:sldMkLst>
          <pc:docMk/>
          <pc:sldMk cId="287566351" sldId="311"/>
        </pc:sldMkLst>
        <pc:spChg chg="mod">
          <ac:chgData name="Chamarthy Madhan Sai Krishna" userId="abddb108-985d-4d2f-a8e2-a3909691bff2" providerId="ADAL" clId="{6344D39F-E4E3-47CE-9E7E-F02BBDD05056}" dt="2024-08-04T06:38:46.293" v="2176" actId="1076"/>
          <ac:spMkLst>
            <pc:docMk/>
            <pc:sldMk cId="287566351" sldId="311"/>
            <ac:spMk id="2" creationId="{00000000-0000-0000-0000-000000000000}"/>
          </ac:spMkLst>
        </pc:spChg>
        <pc:spChg chg="add del mod">
          <ac:chgData name="Chamarthy Madhan Sai Krishna" userId="abddb108-985d-4d2f-a8e2-a3909691bff2" providerId="ADAL" clId="{6344D39F-E4E3-47CE-9E7E-F02BBDD05056}" dt="2024-08-04T10:09:50.458" v="3398" actId="21"/>
          <ac:spMkLst>
            <pc:docMk/>
            <pc:sldMk cId="287566351" sldId="311"/>
            <ac:spMk id="7" creationId="{982DF207-4035-C84E-AABF-183C7C79EBA9}"/>
          </ac:spMkLst>
        </pc:spChg>
        <pc:spChg chg="del mod">
          <ac:chgData name="Chamarthy Madhan Sai Krishna" userId="abddb108-985d-4d2f-a8e2-a3909691bff2" providerId="ADAL" clId="{6344D39F-E4E3-47CE-9E7E-F02BBDD05056}" dt="2024-08-04T04:32:00.702" v="934" actId="478"/>
          <ac:spMkLst>
            <pc:docMk/>
            <pc:sldMk cId="287566351" sldId="311"/>
            <ac:spMk id="9" creationId="{C329CF49-5C44-E67B-FD06-4FBD684E4B18}"/>
          </ac:spMkLst>
        </pc:spChg>
        <pc:spChg chg="add mod ord">
          <ac:chgData name="Chamarthy Madhan Sai Krishna" userId="abddb108-985d-4d2f-a8e2-a3909691bff2" providerId="ADAL" clId="{6344D39F-E4E3-47CE-9E7E-F02BBDD05056}" dt="2024-08-04T10:09:42.086" v="3394" actId="1076"/>
          <ac:spMkLst>
            <pc:docMk/>
            <pc:sldMk cId="287566351" sldId="311"/>
            <ac:spMk id="10" creationId="{31783934-AD84-5151-09F4-E79B5C9C304C}"/>
          </ac:spMkLst>
        </pc:spChg>
        <pc:spChg chg="add mod ord">
          <ac:chgData name="Chamarthy Madhan Sai Krishna" userId="abddb108-985d-4d2f-a8e2-a3909691bff2" providerId="ADAL" clId="{6344D39F-E4E3-47CE-9E7E-F02BBDD05056}" dt="2024-08-04T10:09:46.052" v="3396" actId="167"/>
          <ac:spMkLst>
            <pc:docMk/>
            <pc:sldMk cId="287566351" sldId="311"/>
            <ac:spMk id="11" creationId="{2194B5FA-C120-8783-798D-9AE1FFDB2770}"/>
          </ac:spMkLst>
        </pc:spChg>
        <pc:spChg chg="add del mod">
          <ac:chgData name="Chamarthy Madhan Sai Krishna" userId="abddb108-985d-4d2f-a8e2-a3909691bff2" providerId="ADAL" clId="{6344D39F-E4E3-47CE-9E7E-F02BBDD05056}" dt="2024-08-04T10:09:49.195" v="3397" actId="21"/>
          <ac:spMkLst>
            <pc:docMk/>
            <pc:sldMk cId="287566351" sldId="311"/>
            <ac:spMk id="13" creationId="{8BA0B710-197A-A775-0782-C9823EAB3043}"/>
          </ac:spMkLst>
        </pc:spChg>
        <pc:spChg chg="add mod">
          <ac:chgData name="Chamarthy Madhan Sai Krishna" userId="abddb108-985d-4d2f-a8e2-a3909691bff2" providerId="ADAL" clId="{6344D39F-E4E3-47CE-9E7E-F02BBDD05056}" dt="2024-08-04T10:09:59.816" v="3401" actId="1076"/>
          <ac:spMkLst>
            <pc:docMk/>
            <pc:sldMk cId="287566351" sldId="311"/>
            <ac:spMk id="15" creationId="{982DF207-4035-C84E-AABF-183C7C79EBA9}"/>
          </ac:spMkLst>
        </pc:spChg>
        <pc:grpChg chg="del">
          <ac:chgData name="Chamarthy Madhan Sai Krishna" userId="abddb108-985d-4d2f-a8e2-a3909691bff2" providerId="ADAL" clId="{6344D39F-E4E3-47CE-9E7E-F02BBDD05056}" dt="2024-08-04T04:31:10.413" v="879" actId="478"/>
          <ac:grpSpMkLst>
            <pc:docMk/>
            <pc:sldMk cId="287566351" sldId="311"/>
            <ac:grpSpMk id="21" creationId="{DFA7639E-624A-DEEE-FD92-06CD86B361ED}"/>
          </ac:grpSpMkLst>
        </pc:grpChg>
        <pc:picChg chg="add del mod">
          <ac:chgData name="Chamarthy Madhan Sai Krishna" userId="abddb108-985d-4d2f-a8e2-a3909691bff2" providerId="ADAL" clId="{6344D39F-E4E3-47CE-9E7E-F02BBDD05056}" dt="2024-08-04T06:35:38.140" v="2169" actId="478"/>
          <ac:picMkLst>
            <pc:docMk/>
            <pc:sldMk cId="287566351" sldId="311"/>
            <ac:picMk id="4" creationId="{D57950A3-C80E-7081-728E-41C55E148AE1}"/>
          </ac:picMkLst>
        </pc:picChg>
        <pc:picChg chg="add mod">
          <ac:chgData name="Chamarthy Madhan Sai Krishna" userId="abddb108-985d-4d2f-a8e2-a3909691bff2" providerId="ADAL" clId="{6344D39F-E4E3-47CE-9E7E-F02BBDD05056}" dt="2024-08-04T10:08:41.907" v="3379" actId="1076"/>
          <ac:picMkLst>
            <pc:docMk/>
            <pc:sldMk cId="287566351" sldId="311"/>
            <ac:picMk id="6" creationId="{82E154AD-116B-1FD4-527B-B4C709942482}"/>
          </ac:picMkLst>
        </pc:picChg>
        <pc:picChg chg="del">
          <ac:chgData name="Chamarthy Madhan Sai Krishna" userId="abddb108-985d-4d2f-a8e2-a3909691bff2" providerId="ADAL" clId="{6344D39F-E4E3-47CE-9E7E-F02BBDD05056}" dt="2024-08-04T04:31:12.166" v="880" actId="478"/>
          <ac:picMkLst>
            <pc:docMk/>
            <pc:sldMk cId="287566351" sldId="311"/>
            <ac:picMk id="14" creationId="{1691EA6C-4CB0-8492-A344-7B71B00831D7}"/>
          </ac:picMkLst>
        </pc:picChg>
      </pc:sldChg>
      <pc:sldChg chg="addSp delSp modSp new mod modTransition">
        <pc:chgData name="Chamarthy Madhan Sai Krishna" userId="abddb108-985d-4d2f-a8e2-a3909691bff2" providerId="ADAL" clId="{6344D39F-E4E3-47CE-9E7E-F02BBDD05056}" dt="2024-08-04T09:58:48.377" v="3257"/>
        <pc:sldMkLst>
          <pc:docMk/>
          <pc:sldMk cId="3756286090" sldId="312"/>
        </pc:sldMkLst>
        <pc:spChg chg="add mod">
          <ac:chgData name="Chamarthy Madhan Sai Krishna" userId="abddb108-985d-4d2f-a8e2-a3909691bff2" providerId="ADAL" clId="{6344D39F-E4E3-47CE-9E7E-F02BBDD05056}" dt="2024-08-04T09:36:24.945" v="3030" actId="122"/>
          <ac:spMkLst>
            <pc:docMk/>
            <pc:sldMk cId="3756286090" sldId="312"/>
            <ac:spMk id="2" creationId="{D84A455B-F2BA-A6BD-CC46-090DC9A709E8}"/>
          </ac:spMkLst>
        </pc:spChg>
        <pc:spChg chg="add del mod">
          <ac:chgData name="Chamarthy Madhan Sai Krishna" userId="abddb108-985d-4d2f-a8e2-a3909691bff2" providerId="ADAL" clId="{6344D39F-E4E3-47CE-9E7E-F02BBDD05056}" dt="2024-08-04T09:57:59.920" v="3245" actId="478"/>
          <ac:spMkLst>
            <pc:docMk/>
            <pc:sldMk cId="3756286090" sldId="312"/>
            <ac:spMk id="3" creationId="{973B022A-949B-AE47-A839-E9136D2881FD}"/>
          </ac:spMkLst>
        </pc:spChg>
        <pc:spChg chg="add mod">
          <ac:chgData name="Chamarthy Madhan Sai Krishna" userId="abddb108-985d-4d2f-a8e2-a3909691bff2" providerId="ADAL" clId="{6344D39F-E4E3-47CE-9E7E-F02BBDD05056}" dt="2024-08-04T09:58:32.243" v="3252" actId="1076"/>
          <ac:spMkLst>
            <pc:docMk/>
            <pc:sldMk cId="3756286090" sldId="312"/>
            <ac:spMk id="4" creationId="{A555E22E-B479-49D1-CD2C-CD9977E03828}"/>
          </ac:spMkLst>
        </pc:spChg>
        <pc:spChg chg="add mod">
          <ac:chgData name="Chamarthy Madhan Sai Krishna" userId="abddb108-985d-4d2f-a8e2-a3909691bff2" providerId="ADAL" clId="{6344D39F-E4E3-47CE-9E7E-F02BBDD05056}" dt="2024-08-04T09:58:36.607" v="3254" actId="1076"/>
          <ac:spMkLst>
            <pc:docMk/>
            <pc:sldMk cId="3756286090" sldId="312"/>
            <ac:spMk id="5" creationId="{FF93F5C5-0C37-4611-4D3C-D8D03B599E19}"/>
          </ac:spMkLst>
        </pc:spChg>
        <pc:spChg chg="add mod">
          <ac:chgData name="Chamarthy Madhan Sai Krishna" userId="abddb108-985d-4d2f-a8e2-a3909691bff2" providerId="ADAL" clId="{6344D39F-E4E3-47CE-9E7E-F02BBDD05056}" dt="2024-08-04T09:58:39.937" v="3255" actId="1076"/>
          <ac:spMkLst>
            <pc:docMk/>
            <pc:sldMk cId="3756286090" sldId="312"/>
            <ac:spMk id="6" creationId="{877C2BFE-316C-8323-C4D0-8FBF184BE242}"/>
          </ac:spMkLst>
        </pc:spChg>
        <pc:spChg chg="add mod">
          <ac:chgData name="Chamarthy Madhan Sai Krishna" userId="abddb108-985d-4d2f-a8e2-a3909691bff2" providerId="ADAL" clId="{6344D39F-E4E3-47CE-9E7E-F02BBDD05056}" dt="2024-08-04T09:58:35.149" v="3253" actId="1076"/>
          <ac:spMkLst>
            <pc:docMk/>
            <pc:sldMk cId="3756286090" sldId="312"/>
            <ac:spMk id="7" creationId="{D019B4DE-0734-F38F-9687-7793ABFA8C60}"/>
          </ac:spMkLst>
        </pc:spChg>
      </pc:sldChg>
      <pc:sldChg chg="addSp delSp modSp add mod ord modTransition">
        <pc:chgData name="Chamarthy Madhan Sai Krishna" userId="abddb108-985d-4d2f-a8e2-a3909691bff2" providerId="ADAL" clId="{6344D39F-E4E3-47CE-9E7E-F02BBDD05056}" dt="2024-08-04T11:34:51.100" v="3714"/>
        <pc:sldMkLst>
          <pc:docMk/>
          <pc:sldMk cId="1763801691" sldId="313"/>
        </pc:sldMkLst>
        <pc:spChg chg="mod">
          <ac:chgData name="Chamarthy Madhan Sai Krishna" userId="abddb108-985d-4d2f-a8e2-a3909691bff2" providerId="ADAL" clId="{6344D39F-E4E3-47CE-9E7E-F02BBDD05056}" dt="2024-08-04T11:28:02.217" v="3674" actId="1076"/>
          <ac:spMkLst>
            <pc:docMk/>
            <pc:sldMk cId="1763801691" sldId="313"/>
            <ac:spMk id="3" creationId="{5F9A7BE8-21DA-EEA6-D44D-73DF727E5941}"/>
          </ac:spMkLst>
        </pc:spChg>
        <pc:spChg chg="add del mod">
          <ac:chgData name="Chamarthy Madhan Sai Krishna" userId="abddb108-985d-4d2f-a8e2-a3909691bff2" providerId="ADAL" clId="{6344D39F-E4E3-47CE-9E7E-F02BBDD05056}" dt="2024-08-04T05:34:28.771" v="1314" actId="21"/>
          <ac:spMkLst>
            <pc:docMk/>
            <pc:sldMk cId="1763801691" sldId="313"/>
            <ac:spMk id="3" creationId="{C52C02ED-7366-631B-86E8-5B0DE9BC9E37}"/>
          </ac:spMkLst>
        </pc:spChg>
        <pc:picChg chg="del">
          <ac:chgData name="Chamarthy Madhan Sai Krishna" userId="abddb108-985d-4d2f-a8e2-a3909691bff2" providerId="ADAL" clId="{6344D39F-E4E3-47CE-9E7E-F02BBDD05056}" dt="2024-08-04T05:27:28.063" v="1275" actId="478"/>
          <ac:picMkLst>
            <pc:docMk/>
            <pc:sldMk cId="1763801691" sldId="313"/>
            <ac:picMk id="4" creationId="{D57950A3-C80E-7081-728E-41C55E148AE1}"/>
          </ac:picMkLst>
        </pc:picChg>
        <pc:picChg chg="add mod">
          <ac:chgData name="Chamarthy Madhan Sai Krishna" userId="abddb108-985d-4d2f-a8e2-a3909691bff2" providerId="ADAL" clId="{6344D39F-E4E3-47CE-9E7E-F02BBDD05056}" dt="2024-08-04T11:28:22.050" v="3679" actId="14100"/>
          <ac:picMkLst>
            <pc:docMk/>
            <pc:sldMk cId="1763801691" sldId="313"/>
            <ac:picMk id="6" creationId="{300257C1-D2D1-7FFF-640C-D3ADB6EA9E21}"/>
          </ac:picMkLst>
        </pc:picChg>
      </pc:sldChg>
      <pc:sldChg chg="addSp delSp modSp add mod ord modTransition">
        <pc:chgData name="Chamarthy Madhan Sai Krishna" userId="abddb108-985d-4d2f-a8e2-a3909691bff2" providerId="ADAL" clId="{6344D39F-E4E3-47CE-9E7E-F02BBDD05056}" dt="2024-08-04T12:01:13.566" v="3805" actId="14100"/>
        <pc:sldMkLst>
          <pc:docMk/>
          <pc:sldMk cId="362306450" sldId="314"/>
        </pc:sldMkLst>
        <pc:spChg chg="mod">
          <ac:chgData name="Chamarthy Madhan Sai Krishna" userId="abddb108-985d-4d2f-a8e2-a3909691bff2" providerId="ADAL" clId="{6344D39F-E4E3-47CE-9E7E-F02BBDD05056}" dt="2024-08-04T10:37:30.909" v="3532" actId="1076"/>
          <ac:spMkLst>
            <pc:docMk/>
            <pc:sldMk cId="362306450" sldId="314"/>
            <ac:spMk id="2" creationId="{00000000-0000-0000-0000-000000000000}"/>
          </ac:spMkLst>
        </pc:spChg>
        <pc:spChg chg="add mod">
          <ac:chgData name="Chamarthy Madhan Sai Krishna" userId="abddb108-985d-4d2f-a8e2-a3909691bff2" providerId="ADAL" clId="{6344D39F-E4E3-47CE-9E7E-F02BBDD05056}" dt="2024-08-04T12:01:13.566" v="3805" actId="14100"/>
          <ac:spMkLst>
            <pc:docMk/>
            <pc:sldMk cId="362306450" sldId="314"/>
            <ac:spMk id="3" creationId="{C52C02ED-7366-631B-86E8-5B0DE9BC9E37}"/>
          </ac:spMkLst>
        </pc:spChg>
        <pc:spChg chg="add mod ord">
          <ac:chgData name="Chamarthy Madhan Sai Krishna" userId="abddb108-985d-4d2f-a8e2-a3909691bff2" providerId="ADAL" clId="{6344D39F-E4E3-47CE-9E7E-F02BBDD05056}" dt="2024-08-04T10:36:55.941" v="3524" actId="29295"/>
          <ac:spMkLst>
            <pc:docMk/>
            <pc:sldMk cId="362306450" sldId="314"/>
            <ac:spMk id="4" creationId="{A62EC3A8-0F40-C5B1-1109-95FBEB418D29}"/>
          </ac:spMkLst>
        </pc:spChg>
        <pc:spChg chg="add mod ord">
          <ac:chgData name="Chamarthy Madhan Sai Krishna" userId="abddb108-985d-4d2f-a8e2-a3909691bff2" providerId="ADAL" clId="{6344D39F-E4E3-47CE-9E7E-F02BBDD05056}" dt="2024-08-04T10:36:55.941" v="3524" actId="29295"/>
          <ac:spMkLst>
            <pc:docMk/>
            <pc:sldMk cId="362306450" sldId="314"/>
            <ac:spMk id="5" creationId="{84DCDABE-9DCE-C03B-8941-7094A0C317B1}"/>
          </ac:spMkLst>
        </pc:spChg>
        <pc:spChg chg="add mod ord">
          <ac:chgData name="Chamarthy Madhan Sai Krishna" userId="abddb108-985d-4d2f-a8e2-a3909691bff2" providerId="ADAL" clId="{6344D39F-E4E3-47CE-9E7E-F02BBDD05056}" dt="2024-08-04T10:36:55.941" v="3524" actId="29295"/>
          <ac:spMkLst>
            <pc:docMk/>
            <pc:sldMk cId="362306450" sldId="314"/>
            <ac:spMk id="6" creationId="{40AA870E-AC77-E4B2-2081-DFE4A5187DAE}"/>
          </ac:spMkLst>
        </pc:spChg>
        <pc:spChg chg="add mod ord">
          <ac:chgData name="Chamarthy Madhan Sai Krishna" userId="abddb108-985d-4d2f-a8e2-a3909691bff2" providerId="ADAL" clId="{6344D39F-E4E3-47CE-9E7E-F02BBDD05056}" dt="2024-08-04T10:36:55.941" v="3524" actId="29295"/>
          <ac:spMkLst>
            <pc:docMk/>
            <pc:sldMk cId="362306450" sldId="314"/>
            <ac:spMk id="7" creationId="{286E1AF4-7B47-81CB-BC2F-4A8872409A1C}"/>
          </ac:spMkLst>
        </pc:spChg>
        <pc:picChg chg="add del mod">
          <ac:chgData name="Chamarthy Madhan Sai Krishna" userId="abddb108-985d-4d2f-a8e2-a3909691bff2" providerId="ADAL" clId="{6344D39F-E4E3-47CE-9E7E-F02BBDD05056}" dt="2024-08-04T12:00:21.717" v="3799" actId="478"/>
          <ac:picMkLst>
            <pc:docMk/>
            <pc:sldMk cId="362306450" sldId="314"/>
            <ac:picMk id="9" creationId="{B85EBBD9-69DE-5ED4-3BB8-F3C48D514681}"/>
          </ac:picMkLst>
        </pc:picChg>
      </pc:sldChg>
      <pc:sldChg chg="addSp modSp mod modTransition">
        <pc:chgData name="Chamarthy Madhan Sai Krishna" userId="abddb108-985d-4d2f-a8e2-a3909691bff2" providerId="ADAL" clId="{6344D39F-E4E3-47CE-9E7E-F02BBDD05056}" dt="2024-08-04T11:34:41.835" v="3710"/>
        <pc:sldMkLst>
          <pc:docMk/>
          <pc:sldMk cId="1751970739" sldId="315"/>
        </pc:sldMkLst>
        <pc:spChg chg="add mod ord">
          <ac:chgData name="Chamarthy Madhan Sai Krishna" userId="abddb108-985d-4d2f-a8e2-a3909691bff2" providerId="ADAL" clId="{6344D39F-E4E3-47CE-9E7E-F02BBDD05056}" dt="2024-08-04T11:32:35.948" v="3700" actId="29295"/>
          <ac:spMkLst>
            <pc:docMk/>
            <pc:sldMk cId="1751970739" sldId="315"/>
            <ac:spMk id="2" creationId="{2AAB1D9C-2577-0B22-97E1-9EED736CB6AD}"/>
          </ac:spMkLst>
        </pc:spChg>
        <pc:spChg chg="add mod ord">
          <ac:chgData name="Chamarthy Madhan Sai Krishna" userId="abddb108-985d-4d2f-a8e2-a3909691bff2" providerId="ADAL" clId="{6344D39F-E4E3-47CE-9E7E-F02BBDD05056}" dt="2024-08-04T11:32:35.948" v="3700" actId="29295"/>
          <ac:spMkLst>
            <pc:docMk/>
            <pc:sldMk cId="1751970739" sldId="315"/>
            <ac:spMk id="3" creationId="{5FFF6905-FC4C-8093-D47A-7B25BB72AFB4}"/>
          </ac:spMkLst>
        </pc:spChg>
      </pc:sldChg>
      <pc:sldChg chg="addSp modSp mod modTransition">
        <pc:chgData name="Chamarthy Madhan Sai Krishna" userId="abddb108-985d-4d2f-a8e2-a3909691bff2" providerId="ADAL" clId="{6344D39F-E4E3-47CE-9E7E-F02BBDD05056}" dt="2024-08-04T11:33:14.786" v="3707"/>
        <pc:sldMkLst>
          <pc:docMk/>
          <pc:sldMk cId="3683920490" sldId="316"/>
        </pc:sldMkLst>
        <pc:spChg chg="add mod ord">
          <ac:chgData name="Chamarthy Madhan Sai Krishna" userId="abddb108-985d-4d2f-a8e2-a3909691bff2" providerId="ADAL" clId="{6344D39F-E4E3-47CE-9E7E-F02BBDD05056}" dt="2024-08-04T11:32:03.958" v="3692" actId="29295"/>
          <ac:spMkLst>
            <pc:docMk/>
            <pc:sldMk cId="3683920490" sldId="316"/>
            <ac:spMk id="2" creationId="{99F56920-4392-1B14-BF1C-2EF16AB789CF}"/>
          </ac:spMkLst>
        </pc:spChg>
        <pc:spChg chg="add mod ord">
          <ac:chgData name="Chamarthy Madhan Sai Krishna" userId="abddb108-985d-4d2f-a8e2-a3909691bff2" providerId="ADAL" clId="{6344D39F-E4E3-47CE-9E7E-F02BBDD05056}" dt="2024-08-04T11:32:03.958" v="3692" actId="29295"/>
          <ac:spMkLst>
            <pc:docMk/>
            <pc:sldMk cId="3683920490" sldId="316"/>
            <ac:spMk id="3" creationId="{5C28B5CB-8F09-3D81-797D-5787B1297C24}"/>
          </ac:spMkLst>
        </pc:spChg>
      </pc:sldChg>
      <pc:sldChg chg="modSp add mod modTransition">
        <pc:chgData name="Chamarthy Madhan Sai Krishna" userId="abddb108-985d-4d2f-a8e2-a3909691bff2" providerId="ADAL" clId="{6344D39F-E4E3-47CE-9E7E-F02BBDD05056}" dt="2024-08-04T10:41:14.536" v="3558"/>
        <pc:sldMkLst>
          <pc:docMk/>
          <pc:sldMk cId="723233581" sldId="317"/>
        </pc:sldMkLst>
        <pc:spChg chg="mod">
          <ac:chgData name="Chamarthy Madhan Sai Krishna" userId="abddb108-985d-4d2f-a8e2-a3909691bff2" providerId="ADAL" clId="{6344D39F-E4E3-47CE-9E7E-F02BBDD05056}" dt="2024-08-04T10:41:03.373" v="3554" actId="688"/>
          <ac:spMkLst>
            <pc:docMk/>
            <pc:sldMk cId="723233581" sldId="317"/>
            <ac:spMk id="5" creationId="{00000000-0000-0000-0000-000000000000}"/>
          </ac:spMkLst>
        </pc:spChg>
        <pc:spChg chg="mod">
          <ac:chgData name="Chamarthy Madhan Sai Krishna" userId="abddb108-985d-4d2f-a8e2-a3909691bff2" providerId="ADAL" clId="{6344D39F-E4E3-47CE-9E7E-F02BBDD05056}" dt="2024-08-04T10:41:06.990" v="3556" actId="1076"/>
          <ac:spMkLst>
            <pc:docMk/>
            <pc:sldMk cId="723233581" sldId="317"/>
            <ac:spMk id="6" creationId="{00000000-0000-0000-0000-000000000000}"/>
          </ac:spMkLst>
        </pc:spChg>
        <pc:spChg chg="mod">
          <ac:chgData name="Chamarthy Madhan Sai Krishna" userId="abddb108-985d-4d2f-a8e2-a3909691bff2" providerId="ADAL" clId="{6344D39F-E4E3-47CE-9E7E-F02BBDD05056}" dt="2024-08-04T10:41:05.255" v="3555" actId="1076"/>
          <ac:spMkLst>
            <pc:docMk/>
            <pc:sldMk cId="723233581" sldId="317"/>
            <ac:spMk id="7" creationId="{00000000-0000-0000-0000-000000000000}"/>
          </ac:spMkLst>
        </pc:spChg>
      </pc:sldChg>
      <pc:sldChg chg="modSp add mod modTransition">
        <pc:chgData name="Chamarthy Madhan Sai Krishna" userId="abddb108-985d-4d2f-a8e2-a3909691bff2" providerId="ADAL" clId="{6344D39F-E4E3-47CE-9E7E-F02BBDD05056}" dt="2024-08-04T11:18:25.796" v="3611" actId="1076"/>
        <pc:sldMkLst>
          <pc:docMk/>
          <pc:sldMk cId="3268011981" sldId="318"/>
        </pc:sldMkLst>
        <pc:spChg chg="mod">
          <ac:chgData name="Chamarthy Madhan Sai Krishna" userId="abddb108-985d-4d2f-a8e2-a3909691bff2" providerId="ADAL" clId="{6344D39F-E4E3-47CE-9E7E-F02BBDD05056}" dt="2024-08-04T11:18:25.796" v="3611" actId="1076"/>
          <ac:spMkLst>
            <pc:docMk/>
            <pc:sldMk cId="3268011981" sldId="318"/>
            <ac:spMk id="2" creationId="{00000000-0000-0000-0000-000000000000}"/>
          </ac:spMkLst>
        </pc:spChg>
        <pc:spChg chg="mod">
          <ac:chgData name="Chamarthy Madhan Sai Krishna" userId="abddb108-985d-4d2f-a8e2-a3909691bff2" providerId="ADAL" clId="{6344D39F-E4E3-47CE-9E7E-F02BBDD05056}" dt="2024-08-04T11:18:24.040" v="3610" actId="1076"/>
          <ac:spMkLst>
            <pc:docMk/>
            <pc:sldMk cId="3268011981" sldId="318"/>
            <ac:spMk id="3" creationId="{00000000-0000-0000-0000-000000000000}"/>
          </ac:spMkLst>
        </pc:spChg>
        <pc:spChg chg="mod">
          <ac:chgData name="Chamarthy Madhan Sai Krishna" userId="abddb108-985d-4d2f-a8e2-a3909691bff2" providerId="ADAL" clId="{6344D39F-E4E3-47CE-9E7E-F02BBDD05056}" dt="2024-08-04T11:18:19.661" v="3608" actId="1076"/>
          <ac:spMkLst>
            <pc:docMk/>
            <pc:sldMk cId="3268011981" sldId="318"/>
            <ac:spMk id="4" creationId="{00000000-0000-0000-0000-000000000000}"/>
          </ac:spMkLst>
        </pc:spChg>
        <pc:spChg chg="mod">
          <ac:chgData name="Chamarthy Madhan Sai Krishna" userId="abddb108-985d-4d2f-a8e2-a3909691bff2" providerId="ADAL" clId="{6344D39F-E4E3-47CE-9E7E-F02BBDD05056}" dt="2024-08-04T11:18:21.988" v="3609" actId="1076"/>
          <ac:spMkLst>
            <pc:docMk/>
            <pc:sldMk cId="3268011981" sldId="318"/>
            <ac:spMk id="5" creationId="{00000000-0000-0000-0000-000000000000}"/>
          </ac:spMkLst>
        </pc:spChg>
      </pc:sldChg>
      <pc:sldChg chg="addSp delSp modSp mod modTransition">
        <pc:chgData name="Chamarthy Madhan Sai Krishna" userId="abddb108-985d-4d2f-a8e2-a3909691bff2" providerId="ADAL" clId="{6344D39F-E4E3-47CE-9E7E-F02BBDD05056}" dt="2024-08-04T11:47:07.425" v="3798" actId="1076"/>
        <pc:sldMkLst>
          <pc:docMk/>
          <pc:sldMk cId="3794331527" sldId="319"/>
        </pc:sldMkLst>
        <pc:picChg chg="del mod">
          <ac:chgData name="Chamarthy Madhan Sai Krishna" userId="abddb108-985d-4d2f-a8e2-a3909691bff2" providerId="ADAL" clId="{6344D39F-E4E3-47CE-9E7E-F02BBDD05056}" dt="2024-08-04T11:46:47.218" v="3791" actId="478"/>
          <ac:picMkLst>
            <pc:docMk/>
            <pc:sldMk cId="3794331527" sldId="319"/>
            <ac:picMk id="8" creationId="{370BCED5-FF29-20C2-BE78-90553BC0E00F}"/>
          </ac:picMkLst>
        </pc:picChg>
        <pc:picChg chg="add mod">
          <ac:chgData name="Chamarthy Madhan Sai Krishna" userId="abddb108-985d-4d2f-a8e2-a3909691bff2" providerId="ADAL" clId="{6344D39F-E4E3-47CE-9E7E-F02BBDD05056}" dt="2024-08-04T11:47:07.425" v="3798" actId="1076"/>
          <ac:picMkLst>
            <pc:docMk/>
            <pc:sldMk cId="3794331527" sldId="319"/>
            <ac:picMk id="12" creationId="{57684E31-8C07-454A-47BD-F7FE625F2F4E}"/>
          </ac:picMkLst>
        </pc:picChg>
      </pc:sldChg>
    </pc:docChg>
  </pc:docChgLst>
  <pc:docChgLst>
    <pc:chgData name="Guest User" userId="S::urn:spo:anon#5a6546704448e8d7ba47b33a2da57361f85357731e32f0c3146763677531b9bc::" providerId="AD" clId="Web-{B0A8A0F4-2893-E3FF-D6BE-28C116ED98A7}"/>
    <pc:docChg chg="modSld">
      <pc:chgData name="Guest User" userId="S::urn:spo:anon#5a6546704448e8d7ba47b33a2da57361f85357731e32f0c3146763677531b9bc::" providerId="AD" clId="Web-{B0A8A0F4-2893-E3FF-D6BE-28C116ED98A7}" dt="2024-08-04T13:37:08.549" v="12"/>
      <pc:docMkLst>
        <pc:docMk/>
      </pc:docMkLst>
      <pc:sldChg chg="addSp delSp">
        <pc:chgData name="Guest User" userId="S::urn:spo:anon#5a6546704448e8d7ba47b33a2da57361f85357731e32f0c3146763677531b9bc::" providerId="AD" clId="Web-{B0A8A0F4-2893-E3FF-D6BE-28C116ED98A7}" dt="2024-08-04T13:23:34.029" v="7"/>
        <pc:sldMkLst>
          <pc:docMk/>
          <pc:sldMk cId="287566351" sldId="311"/>
        </pc:sldMkLst>
        <pc:inkChg chg="add del">
          <ac:chgData name="Guest User" userId="S::urn:spo:anon#5a6546704448e8d7ba47b33a2da57361f85357731e32f0c3146763677531b9bc::" providerId="AD" clId="Web-{B0A8A0F4-2893-E3FF-D6BE-28C116ED98A7}" dt="2024-08-04T13:23:34.029" v="7"/>
          <ac:inkMkLst>
            <pc:docMk/>
            <pc:sldMk cId="287566351" sldId="311"/>
            <ac:inkMk id="2" creationId="{2AB91234-66A0-07FE-0F61-B57EA998970A}"/>
          </ac:inkMkLst>
        </pc:inkChg>
        <pc:inkChg chg="add del">
          <ac:chgData name="Guest User" userId="S::urn:spo:anon#5a6546704448e8d7ba47b33a2da57361f85357731e32f0c3146763677531b9bc::" providerId="AD" clId="Web-{B0A8A0F4-2893-E3FF-D6BE-28C116ED98A7}" dt="2024-08-04T13:23:34.029" v="6"/>
          <ac:inkMkLst>
            <pc:docMk/>
            <pc:sldMk cId="287566351" sldId="311"/>
            <ac:inkMk id="3" creationId="{4AB7009C-416C-A232-4686-9BE32D8BF25C}"/>
          </ac:inkMkLst>
        </pc:inkChg>
        <pc:inkChg chg="add del">
          <ac:chgData name="Guest User" userId="S::urn:spo:anon#5a6546704448e8d7ba47b33a2da57361f85357731e32f0c3146763677531b9bc::" providerId="AD" clId="Web-{B0A8A0F4-2893-E3FF-D6BE-28C116ED98A7}" dt="2024-08-04T13:23:31.342" v="5"/>
          <ac:inkMkLst>
            <pc:docMk/>
            <pc:sldMk cId="287566351" sldId="311"/>
            <ac:inkMk id="5" creationId="{266BA71A-9551-BD69-16FC-CF2CAFA1E4F0}"/>
          </ac:inkMkLst>
        </pc:inkChg>
        <pc:inkChg chg="add del">
          <ac:chgData name="Guest User" userId="S::urn:spo:anon#5a6546704448e8d7ba47b33a2da57361f85357731e32f0c3146763677531b9bc::" providerId="AD" clId="Web-{B0A8A0F4-2893-E3FF-D6BE-28C116ED98A7}" dt="2024-08-04T13:23:31.342" v="4"/>
          <ac:inkMkLst>
            <pc:docMk/>
            <pc:sldMk cId="287566351" sldId="311"/>
            <ac:inkMk id="7" creationId="{8A058A0A-FF76-C3CD-0D3A-A11AC326DAA8}"/>
          </ac:inkMkLst>
        </pc:inkChg>
      </pc:sldChg>
      <pc:sldChg chg="addSp">
        <pc:chgData name="Guest User" userId="S::urn:spo:anon#5a6546704448e8d7ba47b33a2da57361f85357731e32f0c3146763677531b9bc::" providerId="AD" clId="Web-{B0A8A0F4-2893-E3FF-D6BE-28C116ED98A7}" dt="2024-08-04T13:37:08.549" v="12"/>
        <pc:sldMkLst>
          <pc:docMk/>
          <pc:sldMk cId="362306450" sldId="314"/>
        </pc:sldMkLst>
        <pc:inkChg chg="add">
          <ac:chgData name="Guest User" userId="S::urn:spo:anon#5a6546704448e8d7ba47b33a2da57361f85357731e32f0c3146763677531b9bc::" providerId="AD" clId="Web-{B0A8A0F4-2893-E3FF-D6BE-28C116ED98A7}" dt="2024-08-04T13:36:52.955" v="8"/>
          <ac:inkMkLst>
            <pc:docMk/>
            <pc:sldMk cId="362306450" sldId="314"/>
            <ac:inkMk id="8" creationId="{64E0E2C8-CA7A-3457-9BD0-6334DFE009F2}"/>
          </ac:inkMkLst>
        </pc:inkChg>
        <pc:inkChg chg="add">
          <ac:chgData name="Guest User" userId="S::urn:spo:anon#5a6546704448e8d7ba47b33a2da57361f85357731e32f0c3146763677531b9bc::" providerId="AD" clId="Web-{B0A8A0F4-2893-E3FF-D6BE-28C116ED98A7}" dt="2024-08-04T13:37:07.517" v="9"/>
          <ac:inkMkLst>
            <pc:docMk/>
            <pc:sldMk cId="362306450" sldId="314"/>
            <ac:inkMk id="9" creationId="{09503E37-3099-D3D7-B6F3-F581A2178FA0}"/>
          </ac:inkMkLst>
        </pc:inkChg>
        <pc:inkChg chg="add">
          <ac:chgData name="Guest User" userId="S::urn:spo:anon#5a6546704448e8d7ba47b33a2da57361f85357731e32f0c3146763677531b9bc::" providerId="AD" clId="Web-{B0A8A0F4-2893-E3FF-D6BE-28C116ED98A7}" dt="2024-08-04T13:37:08.533" v="10"/>
          <ac:inkMkLst>
            <pc:docMk/>
            <pc:sldMk cId="362306450" sldId="314"/>
            <ac:inkMk id="10" creationId="{79C02DE6-E756-D564-E46C-18D9AA3382D9}"/>
          </ac:inkMkLst>
        </pc:inkChg>
        <pc:inkChg chg="add">
          <ac:chgData name="Guest User" userId="S::urn:spo:anon#5a6546704448e8d7ba47b33a2da57361f85357731e32f0c3146763677531b9bc::" providerId="AD" clId="Web-{B0A8A0F4-2893-E3FF-D6BE-28C116ED98A7}" dt="2024-08-04T13:37:08.549" v="11"/>
          <ac:inkMkLst>
            <pc:docMk/>
            <pc:sldMk cId="362306450" sldId="314"/>
            <ac:inkMk id="11" creationId="{8EA070EA-B68D-6FF2-3210-E89A84CB4FF3}"/>
          </ac:inkMkLst>
        </pc:inkChg>
        <pc:inkChg chg="add">
          <ac:chgData name="Guest User" userId="S::urn:spo:anon#5a6546704448e8d7ba47b33a2da57361f85357731e32f0c3146763677531b9bc::" providerId="AD" clId="Web-{B0A8A0F4-2893-E3FF-D6BE-28C116ED98A7}" dt="2024-08-04T13:37:08.549" v="12"/>
          <ac:inkMkLst>
            <pc:docMk/>
            <pc:sldMk cId="362306450" sldId="314"/>
            <ac:inkMk id="12" creationId="{25D46043-E9DD-DFE0-12C0-DAE9988D23AF}"/>
          </ac:inkMkLst>
        </pc:inkChg>
      </pc:sldChg>
    </pc:docChg>
  </pc:docChgLst>
  <pc:docChgLst>
    <pc:chgData name="Kriti Gupta" userId="S::kriti.g@students.iiit.ac.in::3d4cb30a-abb6-4b33-8c66-4a307979bfad" providerId="AD" clId="Web-{13331372-2C78-048B-0F78-B3B5F0BA6889}"/>
    <pc:docChg chg="addSld delSld modSld">
      <pc:chgData name="Kriti Gupta" userId="S::kriti.g@students.iiit.ac.in::3d4cb30a-abb6-4b33-8c66-4a307979bfad" providerId="AD" clId="Web-{13331372-2C78-048B-0F78-B3B5F0BA6889}" dt="2024-08-03T10:23:02.447" v="490" actId="20577"/>
      <pc:docMkLst>
        <pc:docMk/>
      </pc:docMkLst>
      <pc:sldChg chg="addSp delSp modSp">
        <pc:chgData name="Kriti Gupta" userId="S::kriti.g@students.iiit.ac.in::3d4cb30a-abb6-4b33-8c66-4a307979bfad" providerId="AD" clId="Web-{13331372-2C78-048B-0F78-B3B5F0BA6889}" dt="2024-08-03T10:18:20.343" v="336" actId="1076"/>
        <pc:sldMkLst>
          <pc:docMk/>
          <pc:sldMk cId="2142543954" sldId="303"/>
        </pc:sldMkLst>
        <pc:spChg chg="add mod">
          <ac:chgData name="Kriti Gupta" userId="S::kriti.g@students.iiit.ac.in::3d4cb30a-abb6-4b33-8c66-4a307979bfad" providerId="AD" clId="Web-{13331372-2C78-048B-0F78-B3B5F0BA6889}" dt="2024-08-03T10:18:16.389" v="335" actId="1076"/>
          <ac:spMkLst>
            <pc:docMk/>
            <pc:sldMk cId="2142543954" sldId="303"/>
            <ac:spMk id="2" creationId="{13FD4BC8-4397-0CB1-EE60-06D10330CEC5}"/>
          </ac:spMkLst>
        </pc:spChg>
        <pc:spChg chg="add del mod">
          <ac:chgData name="Kriti Gupta" userId="S::kriti.g@students.iiit.ac.in::3d4cb30a-abb6-4b33-8c66-4a307979bfad" providerId="AD" clId="Web-{13331372-2C78-048B-0F78-B3B5F0BA6889}" dt="2024-08-03T10:18:02.123" v="330"/>
          <ac:spMkLst>
            <pc:docMk/>
            <pc:sldMk cId="2142543954" sldId="303"/>
            <ac:spMk id="4" creationId="{DA51844C-CB89-23B6-41AD-79E5E7146CE2}"/>
          </ac:spMkLst>
        </pc:spChg>
        <pc:picChg chg="del">
          <ac:chgData name="Kriti Gupta" userId="S::kriti.g@students.iiit.ac.in::3d4cb30a-abb6-4b33-8c66-4a307979bfad" providerId="AD" clId="Web-{13331372-2C78-048B-0F78-B3B5F0BA6889}" dt="2024-08-03T10:09:06.541" v="0"/>
          <ac:picMkLst>
            <pc:docMk/>
            <pc:sldMk cId="2142543954" sldId="303"/>
            <ac:picMk id="5" creationId="{80648F4F-055D-267D-3ADF-98D8241DB280}"/>
          </ac:picMkLst>
        </pc:picChg>
        <pc:picChg chg="mod">
          <ac:chgData name="Kriti Gupta" userId="S::kriti.g@students.iiit.ac.in::3d4cb30a-abb6-4b33-8c66-4a307979bfad" providerId="AD" clId="Web-{13331372-2C78-048B-0F78-B3B5F0BA6889}" dt="2024-08-03T10:18:20.343" v="336" actId="1076"/>
          <ac:picMkLst>
            <pc:docMk/>
            <pc:sldMk cId="2142543954" sldId="303"/>
            <ac:picMk id="6" creationId="{149F446D-CBD1-510A-DCAE-1DE1845C425A}"/>
          </ac:picMkLst>
        </pc:picChg>
      </pc:sldChg>
      <pc:sldChg chg="addSp delSp modSp add replId">
        <pc:chgData name="Kriti Gupta" userId="S::kriti.g@students.iiit.ac.in::3d4cb30a-abb6-4b33-8c66-4a307979bfad" providerId="AD" clId="Web-{13331372-2C78-048B-0F78-B3B5F0BA6889}" dt="2024-08-03T10:23:02.447" v="490" actId="20577"/>
        <pc:sldMkLst>
          <pc:docMk/>
          <pc:sldMk cId="491309416" sldId="307"/>
        </pc:sldMkLst>
        <pc:spChg chg="del mod">
          <ac:chgData name="Kriti Gupta" userId="S::kriti.g@students.iiit.ac.in::3d4cb30a-abb6-4b33-8c66-4a307979bfad" providerId="AD" clId="Web-{13331372-2C78-048B-0F78-B3B5F0BA6889}" dt="2024-08-03T10:17:32.997" v="325"/>
          <ac:spMkLst>
            <pc:docMk/>
            <pc:sldMk cId="491309416" sldId="307"/>
            <ac:spMk id="2" creationId="{13FD4BC8-4397-0CB1-EE60-06D10330CEC5}"/>
          </ac:spMkLst>
        </pc:spChg>
        <pc:spChg chg="mod">
          <ac:chgData name="Kriti Gupta" userId="S::kriti.g@students.iiit.ac.in::3d4cb30a-abb6-4b33-8c66-4a307979bfad" providerId="AD" clId="Web-{13331372-2C78-048B-0F78-B3B5F0BA6889}" dt="2024-08-03T10:21:17.474" v="367" actId="14100"/>
          <ac:spMkLst>
            <pc:docMk/>
            <pc:sldMk cId="491309416" sldId="307"/>
            <ac:spMk id="4" creationId="{DA51844C-CB89-23B6-41AD-79E5E7146CE2}"/>
          </ac:spMkLst>
        </pc:spChg>
        <pc:spChg chg="add mod">
          <ac:chgData name="Kriti Gupta" userId="S::kriti.g@students.iiit.ac.in::3d4cb30a-abb6-4b33-8c66-4a307979bfad" providerId="AD" clId="Web-{13331372-2C78-048B-0F78-B3B5F0BA6889}" dt="2024-08-03T10:20:26.863" v="365"/>
          <ac:spMkLst>
            <pc:docMk/>
            <pc:sldMk cId="491309416" sldId="307"/>
            <ac:spMk id="5" creationId="{5801A0CC-3045-0C58-DDB0-B8D61C0B7BD0}"/>
          </ac:spMkLst>
        </pc:spChg>
        <pc:spChg chg="add mod">
          <ac:chgData name="Kriti Gupta" userId="S::kriti.g@students.iiit.ac.in::3d4cb30a-abb6-4b33-8c66-4a307979bfad" providerId="AD" clId="Web-{13331372-2C78-048B-0F78-B3B5F0BA6889}" dt="2024-08-03T10:21:40.444" v="399" actId="20577"/>
          <ac:spMkLst>
            <pc:docMk/>
            <pc:sldMk cId="491309416" sldId="307"/>
            <ac:spMk id="8" creationId="{B3E780FC-9272-C873-A458-5DE17ABF6BA9}"/>
          </ac:spMkLst>
        </pc:spChg>
        <pc:spChg chg="add mod">
          <ac:chgData name="Kriti Gupta" userId="S::kriti.g@students.iiit.ac.in::3d4cb30a-abb6-4b33-8c66-4a307979bfad" providerId="AD" clId="Web-{13331372-2C78-048B-0F78-B3B5F0BA6889}" dt="2024-08-03T10:23:02.447" v="490" actId="20577"/>
          <ac:spMkLst>
            <pc:docMk/>
            <pc:sldMk cId="491309416" sldId="307"/>
            <ac:spMk id="9" creationId="{9C60E328-4183-31E1-4F6E-E47EFFFBFBDD}"/>
          </ac:spMkLst>
        </pc:spChg>
        <pc:picChg chg="mod">
          <ac:chgData name="Kriti Gupta" userId="S::kriti.g@students.iiit.ac.in::3d4cb30a-abb6-4b33-8c66-4a307979bfad" providerId="AD" clId="Web-{13331372-2C78-048B-0F78-B3B5F0BA6889}" dt="2024-08-03T10:18:51.156" v="338" actId="1076"/>
          <ac:picMkLst>
            <pc:docMk/>
            <pc:sldMk cId="491309416" sldId="307"/>
            <ac:picMk id="6" creationId="{149F446D-CBD1-510A-DCAE-1DE1845C425A}"/>
          </ac:picMkLst>
        </pc:picChg>
      </pc:sldChg>
      <pc:sldChg chg="new del">
        <pc:chgData name="Kriti Gupta" userId="S::kriti.g@students.iiit.ac.in::3d4cb30a-abb6-4b33-8c66-4a307979bfad" providerId="AD" clId="Web-{13331372-2C78-048B-0F78-B3B5F0BA6889}" dt="2024-08-03T10:16:59.808" v="319"/>
        <pc:sldMkLst>
          <pc:docMk/>
          <pc:sldMk cId="1040596294" sldId="307"/>
        </pc:sldMkLst>
      </pc:sldChg>
      <pc:sldChg chg="new del">
        <pc:chgData name="Kriti Gupta" userId="S::kriti.g@students.iiit.ac.in::3d4cb30a-abb6-4b33-8c66-4a307979bfad" providerId="AD" clId="Web-{13331372-2C78-048B-0F78-B3B5F0BA6889}" dt="2024-08-03T10:17:12.137" v="321"/>
        <pc:sldMkLst>
          <pc:docMk/>
          <pc:sldMk cId="2135211267" sldId="307"/>
        </pc:sldMkLst>
      </pc:sldChg>
    </pc:docChg>
  </pc:docChgLst>
  <pc:docChgLst>
    <pc:chgData name="Guest User" userId="S::urn:spo:anon#5a6546704448e8d7ba47b33a2da57361f85357731e32f0c3146763677531b9bc::" providerId="AD" clId="Web-{2C40D842-9713-1E32-3A5E-3523D49F162E}"/>
    <pc:docChg chg="modSld">
      <pc:chgData name="Guest User" userId="S::urn:spo:anon#5a6546704448e8d7ba47b33a2da57361f85357731e32f0c3146763677531b9bc::" providerId="AD" clId="Web-{2C40D842-9713-1E32-3A5E-3523D49F162E}" dt="2024-08-04T10:37:11.691" v="9" actId="20577"/>
      <pc:docMkLst>
        <pc:docMk/>
      </pc:docMkLst>
      <pc:sldChg chg="modSp">
        <pc:chgData name="Guest User" userId="S::urn:spo:anon#5a6546704448e8d7ba47b33a2da57361f85357731e32f0c3146763677531b9bc::" providerId="AD" clId="Web-{2C40D842-9713-1E32-3A5E-3523D49F162E}" dt="2024-08-04T10:35:51.611" v="5" actId="20577"/>
        <pc:sldMkLst>
          <pc:docMk/>
          <pc:sldMk cId="3673231515" sldId="286"/>
        </pc:sldMkLst>
        <pc:spChg chg="mod">
          <ac:chgData name="Guest User" userId="S::urn:spo:anon#5a6546704448e8d7ba47b33a2da57361f85357731e32f0c3146763677531b9bc::" providerId="AD" clId="Web-{2C40D842-9713-1E32-3A5E-3523D49F162E}" dt="2024-08-04T10:35:51.611" v="5" actId="20577"/>
          <ac:spMkLst>
            <pc:docMk/>
            <pc:sldMk cId="3673231515" sldId="286"/>
            <ac:spMk id="4" creationId="{87E44380-6D40-50E0-2826-F06F3516D96D}"/>
          </ac:spMkLst>
        </pc:spChg>
      </pc:sldChg>
      <pc:sldChg chg="modSp">
        <pc:chgData name="Guest User" userId="S::urn:spo:anon#5a6546704448e8d7ba47b33a2da57361f85357731e32f0c3146763677531b9bc::" providerId="AD" clId="Web-{2C40D842-9713-1E32-3A5E-3523D49F162E}" dt="2024-08-04T10:37:11.691" v="9" actId="20577"/>
        <pc:sldMkLst>
          <pc:docMk/>
          <pc:sldMk cId="4176869798" sldId="287"/>
        </pc:sldMkLst>
        <pc:spChg chg="mod">
          <ac:chgData name="Guest User" userId="S::urn:spo:anon#5a6546704448e8d7ba47b33a2da57361f85357731e32f0c3146763677531b9bc::" providerId="AD" clId="Web-{2C40D842-9713-1E32-3A5E-3523D49F162E}" dt="2024-08-04T10:37:11.691" v="9" actId="20577"/>
          <ac:spMkLst>
            <pc:docMk/>
            <pc:sldMk cId="4176869798" sldId="287"/>
            <ac:spMk id="4" creationId="{87E44380-6D40-50E0-2826-F06F3516D96D}"/>
          </ac:spMkLst>
        </pc:spChg>
      </pc:sldChg>
    </pc:docChg>
  </pc:docChgLst>
</pc:chgInfo>
</file>

<file path=ppt/comments/modernComment_105_0.xml><?xml version="1.0" encoding="utf-8"?>
<p188:cmLst xmlns:a="http://schemas.openxmlformats.org/drawingml/2006/main" xmlns:r="http://schemas.openxmlformats.org/officeDocument/2006/relationships" xmlns:p188="http://schemas.microsoft.com/office/powerpoint/2018/8/main">
  <p188:cm id="{8EB3524B-0ABB-4858-BD99-94F77B901207}" authorId="{0E243AF5-D39F-C557-3A06-51E777A57A25}" created="2024-08-04T05:14:36.703">
    <pc:sldMkLst xmlns:pc="http://schemas.microsoft.com/office/powerpoint/2013/main/command">
      <pc:docMk/>
      <pc:sldMk cId="0" sldId="261"/>
    </pc:sldMkLst>
    <p188:txBody>
      <a:bodyPr/>
      <a:lstStyle/>
      <a:p>
        <a:r>
          <a:rPr lang="en-IN"/>
          <a:t>Find a better pic</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CCCFBD03-99E7-4775-ACAA-4F45162E8E1A}" authorId="{0E243AF5-D39F-C557-3A06-51E777A57A25}" created="2024-08-03T09:32:04.993">
    <pc:sldMkLst xmlns:pc="http://schemas.microsoft.com/office/powerpoint/2013/main/command">
      <pc:docMk/>
      <pc:sldMk cId="0" sldId="266"/>
    </pc:sldMkLst>
    <p188:txBody>
      <a:bodyPr/>
      <a:lstStyle/>
      <a:p>
        <a:r>
          <a:rPr lang="en-IN"/>
          <a:t>Change the picture and update the link</a:t>
        </a:r>
      </a:p>
    </p188:txBody>
  </p188:cm>
</p188:cmLst>
</file>

<file path=ppt/comments/modernComment_10C_0.xml><?xml version="1.0" encoding="utf-8"?>
<p188:cmLst xmlns:a="http://schemas.openxmlformats.org/drawingml/2006/main" xmlns:r="http://schemas.openxmlformats.org/officeDocument/2006/relationships" xmlns:p188="http://schemas.microsoft.com/office/powerpoint/2018/8/main">
  <p188:cm id="{01F6C492-36CB-4A1E-AC2E-CC584E049B6C}" authorId="{0E243AF5-D39F-C557-3A06-51E777A57A25}" created="2024-08-04T05:24:55.396">
    <pc:sldMkLst xmlns:pc="http://schemas.microsoft.com/office/powerpoint/2013/main/command">
      <pc:docMk/>
      <pc:sldMk cId="0" sldId="268"/>
    </pc:sldMkLst>
    <p188:txBody>
      <a:bodyPr/>
      <a:lstStyle/>
      <a:p>
        <a:r>
          <a:rPr lang="en-IN"/>
          <a:t>Add VCC and GND pins</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A7A3926A-779F-486F-A17B-A50D363A8609}" authorId="{0E243AF5-D39F-C557-3A06-51E777A57A25}" created="2024-08-04T05:29:25.860">
    <pc:sldMkLst xmlns:pc="http://schemas.microsoft.com/office/powerpoint/2013/main/command">
      <pc:docMk/>
      <pc:sldMk cId="0" sldId="270"/>
    </pc:sldMkLst>
    <p188:txBody>
      <a:bodyPr/>
      <a:lstStyle/>
      <a:p>
        <a:r>
          <a:rPr lang="en-IN"/>
          <a:t>Update the form </a:t>
        </a:r>
      </a:p>
    </p188:txBody>
  </p188:cm>
</p188:cmLst>
</file>

<file path=ppt/comments/modernComment_113_90D9C8AA.xml><?xml version="1.0" encoding="utf-8"?>
<p188:cmLst xmlns:a="http://schemas.openxmlformats.org/drawingml/2006/main" xmlns:r="http://schemas.openxmlformats.org/officeDocument/2006/relationships" xmlns:p188="http://schemas.microsoft.com/office/powerpoint/2018/8/main">
  <p188:cm id="{E03E0A94-9A2A-4548-A596-6644B65A88C2}" authorId="{0E243AF5-D39F-C557-3A06-51E777A57A25}" created="2024-08-04T04:29:56.325">
    <pc:sldMkLst xmlns:pc="http://schemas.microsoft.com/office/powerpoint/2013/main/command">
      <pc:docMk/>
      <pc:sldMk cId="2430191786" sldId="275"/>
    </pc:sldMkLst>
    <p188:txBody>
      <a:bodyPr/>
      <a:lstStyle/>
      <a:p>
        <a:r>
          <a:rPr lang="en-IN"/>
          <a:t>Change pic</a:t>
        </a:r>
      </a:p>
    </p188:txBody>
  </p188:cm>
</p188:cmLst>
</file>

<file path=ppt/comments/modernComment_137_1123EA0F.xml><?xml version="1.0" encoding="utf-8"?>
<p188:cmLst xmlns:a="http://schemas.openxmlformats.org/drawingml/2006/main" xmlns:r="http://schemas.openxmlformats.org/officeDocument/2006/relationships" xmlns:p188="http://schemas.microsoft.com/office/powerpoint/2018/8/main">
  <p188:cm id="{3AD44153-0271-4615-99BE-1B6716E0A2D9}" authorId="{0E243AF5-D39F-C557-3A06-51E777A57A25}" created="2024-08-04T04:32:18.571">
    <pc:sldMkLst xmlns:pc="http://schemas.microsoft.com/office/powerpoint/2013/main/command">
      <pc:docMk/>
      <pc:sldMk cId="287566351" sldId="311"/>
    </pc:sldMkLst>
    <p188:txBody>
      <a:bodyPr/>
      <a:lstStyle/>
      <a:p>
        <a:r>
          <a:rPr lang="en-IN"/>
          <a:t>Add pic</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04T13:37:41.893"/>
    </inkml:context>
    <inkml:brush xml:id="br0">
      <inkml:brushProperty name="width" value="0.1" units="cm"/>
      <inkml:brushProperty name="height" value="0.1" units="cm"/>
    </inkml:brush>
  </inkml:definitions>
  <inkml:trace contextRef="#ctx0" brushRef="#br0">18838 11748 5887 0 0,'-14'7'7264'0'0,"-12"2"-7168"0"0,-1 7-32 0 0,-4 1 32 0 0,4 4 224 0 0,-1-1 1536 0 0,5 3 448 0 0,13-2-1888 0 0,8 2-160 0 0,12-3 32 0 0,4 3-224 0 0,6 4 1120 0 0,8 4-672 0 0,6-2-320 0 0,4 0-128 0 0,2-4 64 0 0,3-7-96 0 0,0-6 64 0 0,0-5 0 0 0,0 3 0 0 0,0 0-32 0 0,6-2 0 0 0,3-2-32 0 0,-1-2 0 0 0,5 5 0 0 0,0 2 0 0 0,5-2-32 0 0,7-2 32 0 0,-2-2-32 0 0,2-3 64 0 0,4 0-32 0 0,4-2 32 0 0,3 0-32 0 0,3 0 32 0 0,1-1 0 0 0,1 1 0 0 0,0-1-64 0 0,0 1 32 0 0,0 0 0 0 0,7 0 32 0 0,3 0 0 0 0,-1 7-32 0 0,-3 3-32 0 0,6-1 0 0 0,1-2 32 0 0,4-2-32 0 0,0-2 0 0 0,-4-1 0 0 0,-3-1 32 0 0,3-1-32 0 0,0-1 0 0 0,-3 1 0 0 0,-3 0 0 0 0,-3-1 0 0 0,-2 1 32 0 0,-2 0-32 0 0,0 0-32 0 0,-1 0 64 0 0,-7-7-64 0 0,-2-3 64 0 0,0 1-64 0 0,-6 2 96 0 0,1 2-64 0 0,-5 2-32 0 0,1 1 32 0 0,-3 1 0 0 0,2 1-32 0 0,4 1 32 0 0,-3-1 0 0 0,3 0 0 0 0,-4 8-32 0 0,-5 1 32 0 0,-6 1-32 0 0,-5 4 0 0 0,-3 1-32 0 0,-2-3 64 0 0,-2-3-32 0 0,-8 4 32 0 0,-1-1 0 0 0,-8 6 32 0 0,-14-1 64 0 0,-15 4-32 0 0,-16-2-96 0 0,-17 3-32 0 0,-9-2 0 0 0,-12-4 128 0 0,-9 2-64 0 0,0-3-64 0 0,-4-2 32 0 0,-2-5 0 0 0,-4-3-32 0 0,-3-3 64 0 0,-8-1 0 0 0,-4-1-32 0 0,-7 6 0 0 0,-1 3-32 0 0,-5-1 0 0 0,-5-1 32 0 0,-5-2 0 0 0,-5-2 0 0 0,-2-2 0 0 0,-2 0-64 0 0,-1-1-128 0 0,-1 7 160 0 0,1 2 0 0 0,-7-1 96 0 0,-3-1-64 0 0,1 5 64 0 0,-4 1-32 0 0,-1 5-32 0 0,-5-1 0 0 0,1-3 64 0 0,4 4-32 0 0,-3-2 32 0 0,2-4-32 0 0,3-3-32 0 0,4-4 64 0 0,11-2-32 0 0,4-2 32 0 0,9-9-32 0 0,2-2 0 0 0,4 1 0 0 0,7 1-32 0 0,4 2 64 0 0,5 2-32 0 0,10 2-32 0 0,4 2 32 0 0,8 0 0 0 0,7 0 0 0 0,7 7 0 0 0,6 3-32 0 0,17 0-1120 0 0,20-3 1152 0 0,27-1 64 0 0,17-3-32 0 0,17-1-32 0 0,20-2 32 0 0,13 0 0 0 0,13 0 0 0 0,11 0-32 0 0,16-1 32 0 0,7 1-32 0 0,11 0 0 0 0,8 6 0 0 0,8 4 0 0 0,11-1 0 0 0,7-2 32 0 0,7-2-64 0 0,9 6 32 0 0,7 0 0 0 0,4-2-32 0 0,4-1 32 0 0,2 4 32 0 0,0 0-32 0 0,1-2 32 0 0,-1 5-32 0 0,-7-1 0 0 0,-3-2-32 0 0,-7 4 64 0 0,-7-1-64 0 0,-15-3 0 0 0,-8-4-224 0 0,-10-3-256 0 0,-17-2-160 0 0,-17-2 224 0 0,-15 6 128 0 0,-18 2 160 0 0,-17 0-64 0 0,-12-3 128 0 0,-24-1 1216 0 0,-31-2-1184 0 0,-30-2 0 0 0,-25 0 96 0 0,-24-1 160 0 0,-21-1-32 0 0,-22 1 0 0 0,-19 0 0 0 0,-14-1-64 0 0,-10 1-64 0 0,-12 0-32 0 0,-13 0 32 0 0,-9-7-32 0 0,-6-3-32 0 0,-6-6 0 0 0,-8-8 0 0 0,-4-6-128 0 0,-6-6-96 0 0,-1-11 160 0 0,4-11 128 0 0,3-4 32 0 0,5-4 64 0 0,3 0 0 0 0,9 6-32 0 0,12 5 32 0 0,9 6 0 0 0,8 3 32 0 0,12 2-96 0 0,12 10 32 0 0,19 2-96 0 0,16 8 32 0 0,14 7-32 0 0,18 6-32 0 0,15 6-96 0 0,28 4-1600 0 0,26 1 1728 0 0,31 1 0 0 0,34 1 64 0 0,30-8 0 0 0,22-3-32 0 0,23 1 32 0 0,18-6 160 0 0,13 0-160 0 0,16 2 64 0 0,7 3-32 0 0,8-4 0 0 0,8 0-32 0 0,0 3 64 0 0,2 2-96 0 0,2 3 0 0 0,4 3-64 0 0,-5 1 0 0 0,-7 7-32 0 0,-8 11 32 0 0,-7 10 0 0 0,-11 6 0 0 0,-14 12 32 0 0,-10 6 0 0 0,-15 9-96 0 0,-15 0 160 0 0,-19 5-128 0 0,-18-2 32 0 0,-15 3 64 0 0,-17-3-32 0 0,-9-5 0 0 0,-9-5 64 0 0,-17-5 0 0 0,-23-3 160 0 0,-17-2-64 0 0,-23-2 0 0 0,-24-7-64 0 0,-19-3 64 0 0,-22-6-96 0 0,-25-8 0 0 0,-17-6-32 0 0,-16-6-32 0 0,-20-3-32 0 0,-11-2-64 0 0,-7-1-64 0 0,-8-8-64 0 0,-1-1-288 0 0,-6-8-416 0 0,2-6-928 0 0,-2-7-2176 0 0,1-13-4096 0 0,42 2 8128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04T13:37:41.894"/>
    </inkml:context>
    <inkml:brush xml:id="br0">
      <inkml:brushProperty name="width" value="0.1" units="cm"/>
      <inkml:brushProperty name="height" value="0.1" units="cm"/>
    </inkml:brush>
  </inkml:definitions>
  <inkml:trace contextRef="#ctx0" brushRef="#br0">28497 4594 5119 0 0,'-14'7'-4608'0'0,"-12"2"4512"0"0,-2 7 128 0 0,12 1 4800 0 0,8-10-6304 0 0,12-6 1632 0 0,6-10 128 0 0,8-4 64 0 0,2-6-192 0 0,3-1 0 0 0,6-3 192 0 0,5-6-288 0 0,3 3 64 0 0,-4-1-96 0 0,-1-4-32 0 0,2 4-32 0 0,-6-1 64 0 0,0 5-32 0 0,-4-2-32 0 0,0 5-64 0 0,-4 11 416 0 0,-5 16-128 0 0,-6 20-1312 0 0,-10 20 896 0 0,-6 16-32 0 0,-2 11 352 0 0,-6 8 544 0 0,0-3-192 0 0,1-1 224 0 0,5-7-384 0 0,-5-15-384 0 0,-6-17-608 0 0,-7-15 512 0 0,-7-12 96 0 0,-3-8 32 0 0,-4-5-64 0 0,-1-8 128 0 0,-1-11 64 0 0,7-9 0 0 0,2 1 96 0 0,8-3 256 0 0,7-2 2816 0 0,8-3-3232 0 0,5-3-96 0 0,4-1 96 0 0,2-1-288 0 0,1-1 128 0 0,-7-1 64 0 0,-2 1-224 0 0,-7 7-544 0 0,-8 9 1792 0 0,-7 17-1280 0 0,-6 16 64 0 0,-10 8-192 0 0,-6 7-160 0 0,-7 9-32 0 0,-8-3 128 0 0,-7 2 192 0 0,-5-4 256 0 0,4-7 128 0 0,0-6-32 0 0,6-6-32 0 0,8-11 0 0 0,14-18 64 0 0,15-14 0 0 0,6-14-32 0 0,7-13 64 0 0,7-17-64 0 0,13-10 160 0 0,6-10-128 0 0,9-9 32 0 0,8-8-64 0 0,9-6 0 0 0,4-2-96 0 0,4-2-192 0 0,9 0 96 0 0,3-1-32 0 0,6 2-96 0 0,8 6 64 0 0,0 11 0 0 0,2 16 192 0 0,4 17 64 0 0,3 21 32 0 0,-3 20 96 0 0,-1 16 160 0 0,-5 19 0 0 0,1 23 64 0 0,-5 22-160 0 0,-6 17 0 0 0,-5 20-224 0 0,-12 17 0 0 0,-13 20 32 0 0,-10 12 192 0 0,-9 11-128 0 0,-5 10-128 0 0,-11 1-32 0 0,-10 2-96 0 0,-3-3-32 0 0,-5-7-128 0 0,-5-13 160 0 0,-4-9 224 0 0,-3-10 128 0 0,4-17 288 0 0,2-19-96 0 0,-2-14-128 0 0,-1-19-256 0 0,-3-23-32 0 0,-1-23 192 0 0,-2-18 32 0 0,0-26 0 0 0,-1-28-32 0 0,0-29-32 0 0,0-25-128 0 0,7-20 64 0 0,2-13-32 0 0,7-14-160 0 0,8 0 32 0 0,7 3 128 0 0,12 8-32 0 0,7 19-128 0 0,8 26-192 0 0,9 27 448 0 0,7 21-160 0 0,5 23 64 0 0,-3 27-32 0 0,-1 24 160 0 0,2 26-256 0 0,-6 29 32 0 0,-7 26 32 0 0,-8 27 64 0 0,-6 31 32 0 0,-12 26 64 0 0,-12 13 160 0 0,-17 11 32 0 0,-18 2-96 0 0,-14-4 96 0 0,-17-6-32 0 0,-17-13-96 0 0,-19-14-160 0 0,-11-12 0 0 0,-12-18-96 0 0,-3-22-64 0 0,1-22 32 0 0,4-18 160 0 0,11-21-32 0 0,13-31-64 0 0,20-32 32 0 0,18-28 64 0 0,15-33-64 0 0,19-33 64 0 0,15-24-192 0 0,14-18 0 0 0,16-18 128 0 0,22-15-96 0 0,20-4-96 0 0,18-5-32 0 0,19 2 0 0 0,25 7 160 0 0,15 6-64 0 0,23 14 0 0 0,15 20 96 0 0,9 28 64 0 0,4 28 32 0 0,2 30 32 0 0,-8 24 32 0 0,-11 34 192 0 0,-10 32 224 0 0,-23 24-64 0 0,-24 26-256 0 0,-30 28 192 0 0,-26 23-160 0 0,-28 20 0 0 0,-29 18-128 0 0,-35 11-128 0 0,-29 10 32 0 0,-30 8-64 0 0,-32 0-32 0 0,-21-6 64 0 0,-17-6 32 0 0,-8-13 32 0 0,0-22-128 0 0,4-29 128 0 0,11-27-128 0 0,21-30-160 0 0,21-33-256 0 0,20-29 288 0 0,20-28 64 0 0,19-31 0 0 0,22-20 96 0 0,18-18 64 0 0,16-14 64 0 0,9-9-64 0 0,13 0 0 0 0,13 1 32 0 0,10 5-64 0 0,14 0 0 0 0,13 6-32 0 0,5 7-32 0 0,6 13-32 0 0,5 14-64 0 0,5 13-320 0 0,3 16 416 0 0,2 16 96 0 0,-6 12 128 0 0,-9 17-96 0 0,-8 21 256 0 0,-16 22-192 0 0,-14 25-160 0 0,-13 22 96 0 0,-9 16-160 0 0,-6 12-160 0 0,-3 7 352 0 0,-9-5 0 0 0,-2-7 64 0 0,0-17 224 0 0,3-17-992 0 0,3-30-1856 0 0,2-30 960 0 0,1-19 1536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04T13:37:41.895"/>
    </inkml:context>
    <inkml:brush xml:id="br0">
      <inkml:brushProperty name="width" value="0.1" units="cm"/>
      <inkml:brushProperty name="height" value="0.1" units="cm"/>
    </inkml:brush>
  </inkml:definitions>
  <inkml:trace contextRef="#ctx0" brushRef="#br0">23733 5801 14591 0 0,'0'-7'-9376'0'0,"0"-9"7488"0"0,0-17-32 0 0,0-2 1920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04T13:37:41.896"/>
    </inkml:context>
    <inkml:brush xml:id="br0">
      <inkml:brushProperty name="width" value="0.1" units="cm"/>
      <inkml:brushProperty name="height" value="0.1" units="cm"/>
    </inkml:brush>
  </inkml:definitions>
  <inkml:trace contextRef="#ctx0" brushRef="#br0">23865 5615 11519 0 0,'0'-7'-10464'0'0,"0"-2"10464"0"0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04T13:37:41.897"/>
    </inkml:context>
    <inkml:brush xml:id="br0">
      <inkml:brushProperty name="width" value="0.1" units="cm"/>
      <inkml:brushProperty name="height" value="0.1" units="cm"/>
    </inkml:brush>
  </inkml:definitions>
  <inkml:trace contextRef="#ctx0" brushRef="#br0">24104 5402 15871 0 0,'0'-14'-12672'0'0,"0"-19"10656"0"0,0-4 2016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E4243-C544-7A46-88C9-B5D2E16BCD34}" type="datetimeFigureOut">
              <a:rPr lang="en-US" smtClean="0"/>
              <a:t>8/4/2024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4E33-B244-DE43-8D0C-BEA002AFF68F}" type="slidenum">
              <a:rPr lang="en-US" smtClean="0"/>
              <a:t>‹#›</a:t>
            </a:fld>
            <a:endParaRPr lang="en-US"/>
          </a:p>
        </p:txBody>
      </p:sp>
    </p:spTree>
    <p:extLst>
      <p:ext uri="{BB962C8B-B14F-4D97-AF65-F5344CB8AC3E}">
        <p14:creationId xmlns:p14="http://schemas.microsoft.com/office/powerpoint/2010/main" val="317729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194E33-B244-DE43-8D0C-BEA002AFF68F}" type="slidenum">
              <a:rPr lang="en-US" smtClean="0"/>
              <a:t>16</a:t>
            </a:fld>
            <a:endParaRPr lang="en-US"/>
          </a:p>
        </p:txBody>
      </p:sp>
    </p:spTree>
    <p:extLst>
      <p:ext uri="{BB962C8B-B14F-4D97-AF65-F5344CB8AC3E}">
        <p14:creationId xmlns:p14="http://schemas.microsoft.com/office/powerpoint/2010/main" val="1488177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C194E33-B244-DE43-8D0C-BEA002AFF68F}" type="slidenum">
              <a:rPr lang="en-US" smtClean="0"/>
              <a:t>24</a:t>
            </a:fld>
            <a:endParaRPr lang="en-US"/>
          </a:p>
        </p:txBody>
      </p:sp>
    </p:spTree>
    <p:extLst>
      <p:ext uri="{BB962C8B-B14F-4D97-AF65-F5344CB8AC3E}">
        <p14:creationId xmlns:p14="http://schemas.microsoft.com/office/powerpoint/2010/main" val="2086540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5_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microsoft.com/office/2017/06/relationships/model3d" Target="../media/model3d4.glb"/><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A_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13_90D9C8AA.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C_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37_1123EA0F.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5.xml"/><Relationship Id="rId3" Type="http://schemas.openxmlformats.org/officeDocument/2006/relationships/image" Target="../media/image1.png"/><Relationship Id="rId7" Type="http://schemas.openxmlformats.org/officeDocument/2006/relationships/customXml" Target="../ink/ink2.xml"/><Relationship Id="rId12"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17/06/relationships/model3d" Target="../media/model3d1.glb"/><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3.png"/><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62.png"/><Relationship Id="rId2" Type="http://schemas.microsoft.com/office/2018/10/relationships/comments" Target="../comments/modernComment_10E_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4.sv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3.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17/06/relationships/model3d" Target="../media/model3d2.glb"/><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17/06/relationships/model3d" Target="../media/model3d2.glb"/><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17/06/relationships/model3d" Target="../media/model3d2.glb"/><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17.png"/><Relationship Id="rId12" Type="http://schemas.microsoft.com/office/2017/06/relationships/model3d" Target="../media/model3d3.glb"/><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920301"/>
            <a:ext cx="10724012" cy="4409585"/>
            <a:chOff x="0" y="19051"/>
            <a:chExt cx="14298683" cy="5879446"/>
          </a:xfrm>
        </p:grpSpPr>
        <p:sp>
          <p:nvSpPr>
            <p:cNvPr id="3" name="TextBox 3"/>
            <p:cNvSpPr txBox="1"/>
            <p:nvPr/>
          </p:nvSpPr>
          <p:spPr>
            <a:xfrm>
              <a:off x="0" y="4752884"/>
              <a:ext cx="10515600" cy="1145613"/>
            </a:xfrm>
            <a:prstGeom prst="rect">
              <a:avLst/>
            </a:prstGeom>
          </p:spPr>
          <p:txBody>
            <a:bodyPr wrap="square" lIns="0" tIns="0" rIns="0" bIns="0" rtlCol="0" anchor="t">
              <a:spAutoFit/>
            </a:bodyPr>
            <a:lstStyle/>
            <a:p>
              <a:pPr>
                <a:lnSpc>
                  <a:spcPts val="6720"/>
                </a:lnSpc>
                <a:spcBef>
                  <a:spcPct val="0"/>
                </a:spcBef>
              </a:pPr>
              <a:r>
                <a:rPr lang="en-US" sz="4800">
                  <a:solidFill>
                    <a:srgbClr val="731F7D"/>
                  </a:solidFill>
                  <a:latin typeface="Halant Medium"/>
                </a:rPr>
                <a:t>Electronics and Robotics Club</a:t>
              </a:r>
            </a:p>
          </p:txBody>
        </p:sp>
        <p:sp>
          <p:nvSpPr>
            <p:cNvPr id="4" name="TextBox 4"/>
            <p:cNvSpPr txBox="1"/>
            <p:nvPr/>
          </p:nvSpPr>
          <p:spPr>
            <a:xfrm>
              <a:off x="0" y="19051"/>
              <a:ext cx="14298683" cy="4214060"/>
            </a:xfrm>
            <a:prstGeom prst="rect">
              <a:avLst/>
            </a:prstGeom>
          </p:spPr>
          <p:txBody>
            <a:bodyPr lIns="0" tIns="0" rIns="0" bIns="0" rtlCol="0" anchor="t">
              <a:spAutoFit/>
            </a:bodyPr>
            <a:lstStyle/>
            <a:p>
              <a:pPr>
                <a:lnSpc>
                  <a:spcPts val="12284"/>
                </a:lnSpc>
              </a:pPr>
              <a:r>
                <a:rPr lang="en-US" sz="10410">
                  <a:solidFill>
                    <a:srgbClr val="000000"/>
                  </a:solidFill>
                  <a:latin typeface="Baloo Bhaijaan" panose="03080902040302020200" pitchFamily="66" charset="-78"/>
                  <a:cs typeface="Baloo Bhaijaan" panose="03080902040302020200" pitchFamily="66" charset="-78"/>
                </a:rPr>
                <a:t>Introduction to</a:t>
              </a:r>
              <a:r>
                <a:rPr lang="en-US" sz="10410">
                  <a:solidFill>
                    <a:srgbClr val="000000"/>
                  </a:solidFill>
                  <a:latin typeface="HK Grotesk Bold"/>
                </a:rPr>
                <a:t> </a:t>
              </a:r>
            </a:p>
            <a:p>
              <a:pPr>
                <a:lnSpc>
                  <a:spcPts val="12284"/>
                </a:lnSpc>
              </a:pPr>
              <a:r>
                <a:rPr lang="en-US" sz="10410">
                  <a:solidFill>
                    <a:srgbClr val="000000"/>
                  </a:solidFill>
                  <a:latin typeface="Baloo Bhaijaan" panose="03080902040302020200" pitchFamily="66" charset="-78"/>
                  <a:cs typeface="Baloo Bhaijaan" panose="03080902040302020200" pitchFamily="66" charset="-78"/>
                </a:rPr>
                <a:t>Arduino</a:t>
              </a:r>
            </a:p>
          </p:txBody>
        </p:sp>
      </p:grpSp>
      <p:sp>
        <p:nvSpPr>
          <p:cNvPr id="5" name="Freeform 5"/>
          <p:cNvSpPr/>
          <p:nvPr/>
        </p:nvSpPr>
        <p:spPr>
          <a:xfrm rot="14469958">
            <a:off x="11769443" y="-7572045"/>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en-IN"/>
          </a:p>
        </p:txBody>
      </p:sp>
      <p:sp>
        <p:nvSpPr>
          <p:cNvPr id="6" name="Freeform 6"/>
          <p:cNvSpPr/>
          <p:nvPr/>
        </p:nvSpPr>
        <p:spPr>
          <a:xfrm rot="-5017281">
            <a:off x="7056404" y="-1302870"/>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en-IN"/>
          </a:p>
        </p:txBody>
      </p:sp>
      <p:sp>
        <p:nvSpPr>
          <p:cNvPr id="7" name="Freeform 7"/>
          <p:cNvSpPr/>
          <p:nvPr/>
        </p:nvSpPr>
        <p:spPr>
          <a:xfrm rot="-10567437">
            <a:off x="17791171" y="8475092"/>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en-IN"/>
          </a:p>
        </p:txBody>
      </p:sp>
      <p:pic>
        <p:nvPicPr>
          <p:cNvPr id="9" name="Picture 8" descr="A blue robot with a black background&#10;&#10;Description automatically generated">
            <a:extLst>
              <a:ext uri="{FF2B5EF4-FFF2-40B4-BE49-F238E27FC236}">
                <a16:creationId xmlns:a16="http://schemas.microsoft.com/office/drawing/2014/main" id="{B65A528A-E81D-1786-225C-8505884BDD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15800" y="1138112"/>
            <a:ext cx="4895464" cy="4895464"/>
          </a:xfrm>
          <a:prstGeom prst="rect">
            <a:avLst/>
          </a:prstGeom>
        </p:spPr>
      </p:pic>
      <p:pic>
        <p:nvPicPr>
          <p:cNvPr id="11" name="Picture 10" descr="A logo with text on it&#10;&#10;Description automatically generated">
            <a:extLst>
              <a:ext uri="{FF2B5EF4-FFF2-40B4-BE49-F238E27FC236}">
                <a16:creationId xmlns:a16="http://schemas.microsoft.com/office/drawing/2014/main" id="{F944AE65-652A-DA6D-6F9D-AC66B0FE58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892" y="258613"/>
            <a:ext cx="4033976" cy="1397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3657600" y="1381263"/>
            <a:ext cx="7726964" cy="1070165"/>
          </a:xfrm>
          <a:prstGeom prst="rect">
            <a:avLst/>
          </a:prstGeom>
        </p:spPr>
        <p:txBody>
          <a:bodyPr lIns="0" tIns="0" rIns="0" bIns="0" rtlCol="0" anchor="t">
            <a:spAutoFit/>
          </a:bodyPr>
          <a:lstStyle/>
          <a:p>
            <a:pPr>
              <a:lnSpc>
                <a:spcPts val="8345"/>
              </a:lnSpc>
            </a:pPr>
            <a:r>
              <a:rPr lang="en-US" sz="7072">
                <a:solidFill>
                  <a:schemeClr val="bg1"/>
                </a:solidFill>
                <a:latin typeface="HK Grotesk Bold"/>
              </a:rPr>
              <a:t>1. Breadboard</a:t>
            </a:r>
          </a:p>
        </p:txBody>
      </p:sp>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3"/>
            <a:stretch>
              <a:fillRect/>
            </a:stretch>
          </a:blipFill>
        </p:spPr>
        <p:txBody>
          <a:bodyPr/>
          <a:lstStyle/>
          <a:p>
            <a:endParaRPr lang="en-IN"/>
          </a:p>
        </p:txBody>
      </p:sp>
      <p:sp>
        <p:nvSpPr>
          <p:cNvPr id="13" name="Freeform 1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4"/>
            <a:stretch>
              <a:fillRect/>
            </a:stretch>
          </a:blipFill>
        </p:spPr>
        <p:txBody>
          <a:bodyPr/>
          <a:lstStyle/>
          <a:p>
            <a:endParaRPr lang="en-IN"/>
          </a:p>
        </p:txBody>
      </p:sp>
      <p:pic>
        <p:nvPicPr>
          <p:cNvPr id="15" name="Picture 14" descr="A two colored objects with buttons&#10;&#10;Description automatically generated">
            <a:extLst>
              <a:ext uri="{FF2B5EF4-FFF2-40B4-BE49-F238E27FC236}">
                <a16:creationId xmlns:a16="http://schemas.microsoft.com/office/drawing/2014/main" id="{E94BA911-8DC0-9A6E-9B90-8F5F85FEC3A0}"/>
              </a:ext>
            </a:extLst>
          </p:cNvPr>
          <p:cNvPicPr>
            <a:picLocks noChangeAspect="1"/>
          </p:cNvPicPr>
          <p:nvPr/>
        </p:nvPicPr>
        <p:blipFill rotWithShape="1">
          <a:blip r:embed="rId5">
            <a:extLst>
              <a:ext uri="{28A0092B-C50C-407E-A947-70E740481C1C}">
                <a14:useLocalDpi xmlns:a14="http://schemas.microsoft.com/office/drawing/2010/main" val="0"/>
              </a:ext>
            </a:extLst>
          </a:blip>
          <a:srcRect r="50700"/>
          <a:stretch/>
        </p:blipFill>
        <p:spPr>
          <a:xfrm>
            <a:off x="2694016" y="2992315"/>
            <a:ext cx="6952894" cy="5312337"/>
          </a:xfrm>
          <a:prstGeom prst="roundRect">
            <a:avLst>
              <a:gd name="adj" fmla="val 8281"/>
            </a:avLst>
          </a:prstGeom>
          <a:effectLst>
            <a:outerShdw blurRad="50800" dist="38100" dir="2700000" algn="tl" rotWithShape="0">
              <a:prstClr val="black">
                <a:alpha val="40000"/>
              </a:prstClr>
            </a:outerShdw>
          </a:effectLst>
        </p:spPr>
      </p:pic>
      <p:pic>
        <p:nvPicPr>
          <p:cNvPr id="4" name="Picture 3" descr="A two colored objects with buttons&#10;&#10;Description automatically generated">
            <a:extLst>
              <a:ext uri="{FF2B5EF4-FFF2-40B4-BE49-F238E27FC236}">
                <a16:creationId xmlns:a16="http://schemas.microsoft.com/office/drawing/2014/main" id="{2C489826-3B2A-E7ED-DDC3-80956EEAF3E1}"/>
              </a:ext>
            </a:extLst>
          </p:cNvPr>
          <p:cNvPicPr>
            <a:picLocks noChangeAspect="1"/>
          </p:cNvPicPr>
          <p:nvPr/>
        </p:nvPicPr>
        <p:blipFill rotWithShape="1">
          <a:blip r:embed="rId5">
            <a:extLst>
              <a:ext uri="{28A0092B-C50C-407E-A947-70E740481C1C}">
                <a14:useLocalDpi xmlns:a14="http://schemas.microsoft.com/office/drawing/2010/main" val="0"/>
              </a:ext>
            </a:extLst>
          </a:blip>
          <a:srcRect l="50699"/>
          <a:stretch/>
        </p:blipFill>
        <p:spPr>
          <a:xfrm>
            <a:off x="10554741" y="2992314"/>
            <a:ext cx="6952894" cy="5312337"/>
          </a:xfrm>
          <a:prstGeom prst="roundRect">
            <a:avLst>
              <a:gd name="adj" fmla="val 7840"/>
            </a:avLst>
          </a:prstGeom>
          <a:effectLst>
            <a:outerShdw blurRad="50800" dist="38100" dir="2700000" algn="tl" rotWithShape="0">
              <a:prstClr val="black">
                <a:alpha val="40000"/>
              </a:prstClr>
            </a:outerShdw>
          </a:effectLst>
        </p:spPr>
      </p:pic>
      <p:sp>
        <p:nvSpPr>
          <p:cNvPr id="5" name="Freeform 2">
            <a:extLst>
              <a:ext uri="{FF2B5EF4-FFF2-40B4-BE49-F238E27FC236}">
                <a16:creationId xmlns:a16="http://schemas.microsoft.com/office/drawing/2014/main" id="{ED2DAB52-2106-8101-7030-A5190054072E}"/>
              </a:ext>
            </a:extLst>
          </p:cNvPr>
          <p:cNvSpPr/>
          <p:nvPr/>
        </p:nvSpPr>
        <p:spPr>
          <a:xfrm rot="13232261">
            <a:off x="16130248" y="-2008335"/>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4"/>
            <a:stretch>
              <a:fillRect/>
            </a:stretch>
          </a:blipFill>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en-IN"/>
          </a:p>
        </p:txBody>
      </p:sp>
      <p:sp>
        <p:nvSpPr>
          <p:cNvPr id="3" name="Freeform 3"/>
          <p:cNvSpPr/>
          <p:nvPr/>
        </p:nvSpPr>
        <p:spPr>
          <a:xfrm rot="-6185645">
            <a:off x="-1483737" y="76943"/>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486915" y="1049867"/>
            <a:ext cx="5307614" cy="1070165"/>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 2. LED</a:t>
            </a:r>
          </a:p>
        </p:txBody>
      </p:sp>
      <p:sp>
        <p:nvSpPr>
          <p:cNvPr id="5" name="Freeform 5"/>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en-IN"/>
          </a:p>
        </p:txBody>
      </p:sp>
      <p:grpSp>
        <p:nvGrpSpPr>
          <p:cNvPr id="19" name="Group 18">
            <a:extLst>
              <a:ext uri="{FF2B5EF4-FFF2-40B4-BE49-F238E27FC236}">
                <a16:creationId xmlns:a16="http://schemas.microsoft.com/office/drawing/2014/main" id="{AB7FA9EA-32D7-EAC8-B5DA-05386E3ECAB3}"/>
              </a:ext>
            </a:extLst>
          </p:cNvPr>
          <p:cNvGrpSpPr/>
          <p:nvPr/>
        </p:nvGrpSpPr>
        <p:grpSpPr>
          <a:xfrm>
            <a:off x="152400" y="2387144"/>
            <a:ext cx="5457603" cy="7370603"/>
            <a:chOff x="-300839" y="2628900"/>
            <a:chExt cx="5457603" cy="7370603"/>
          </a:xfrm>
        </p:grpSpPr>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B1B2F3BA-69B5-1CB0-FBB6-14AB87CEDE87}"/>
                    </a:ext>
                  </a:extLst>
                </p:cNvPr>
                <p:cNvGraphicFramePr/>
                <p:nvPr>
                  <p:extLst>
                    <p:ext uri="{D42A27DB-BD31-4B8C-83A1-F6EECF244321}">
                      <p14:modId xmlns:p14="http://schemas.microsoft.com/office/powerpoint/2010/main" val="18922951"/>
                    </p:ext>
                  </p:extLst>
                </p:nvPr>
              </p:nvGraphicFramePr>
              <p:xfrm>
                <a:off x="2286000" y="2628900"/>
                <a:ext cx="1180963" cy="5429882"/>
              </p:xfrm>
              <a:graphic>
                <a:graphicData uri="http://schemas.microsoft.com/office/drawing/2017/model3d">
                  <am3d:model3d r:embed="rId5">
                    <am3d:spPr>
                      <a:xfrm>
                        <a:off x="0" y="0"/>
                        <a:ext cx="1180963" cy="5429882"/>
                      </a:xfrm>
                      <a:prstGeom prst="rect">
                        <a:avLst/>
                      </a:prstGeom>
                    </am3d:spPr>
                    <am3d:camera>
                      <am3d:pos x="0" y="0" z="48918402"/>
                      <am3d:up dx="0" dy="36000000" dz="0"/>
                      <am3d:lookAt x="0" y="0" z="0"/>
                      <am3d:perspective fov="2700000"/>
                    </am3d:camera>
                    <am3d:trans>
                      <am3d:meterPerModelUnit n="86305" d="1000000"/>
                      <am3d:preTrans dx="250221" dy="12562768" dz="0"/>
                      <am3d:scale>
                        <am3d:sx n="1000000" d="1000000"/>
                        <am3d:sy n="1000000" d="1000000"/>
                        <am3d:sz n="1000000" d="1000000"/>
                      </am3d:scale>
                      <am3d:rot/>
                      <am3d:postTrans dx="0" dy="0" dz="0"/>
                    </am3d:trans>
                    <am3d:raster rName="Office3DRenderer" rVer="16.0.8326">
                      <am3d:blip r:embed="rId6"/>
                    </am3d:raster>
                    <am3d:objViewport viewportSz="59649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B1B2F3BA-69B5-1CB0-FBB6-14AB87CEDE87}"/>
                    </a:ext>
                  </a:extLst>
                </p:cNvPr>
                <p:cNvPicPr>
                  <a:picLocks noGrp="1" noRot="1" noChangeAspect="1" noMove="1" noResize="1" noEditPoints="1" noAdjustHandles="1" noChangeArrowheads="1" noChangeShapeType="1" noCrop="1"/>
                </p:cNvPicPr>
                <p:nvPr/>
              </p:nvPicPr>
              <p:blipFill>
                <a:blip r:embed="rId6"/>
                <a:stretch>
                  <a:fillRect/>
                </a:stretch>
              </p:blipFill>
              <p:spPr>
                <a:xfrm>
                  <a:off x="2739239" y="2387144"/>
                  <a:ext cx="1180963" cy="5429882"/>
                </a:xfrm>
                <a:prstGeom prst="rect">
                  <a:avLst/>
                </a:prstGeom>
              </p:spPr>
            </p:pic>
          </mc:Fallback>
        </mc:AlternateContent>
        <p:grpSp>
          <p:nvGrpSpPr>
            <p:cNvPr id="14" name="Group 13">
              <a:extLst>
                <a:ext uri="{FF2B5EF4-FFF2-40B4-BE49-F238E27FC236}">
                  <a16:creationId xmlns:a16="http://schemas.microsoft.com/office/drawing/2014/main" id="{EF18CAFE-620F-42ED-0A4B-65DBC59CF119}"/>
                </a:ext>
              </a:extLst>
            </p:cNvPr>
            <p:cNvGrpSpPr/>
            <p:nvPr/>
          </p:nvGrpSpPr>
          <p:grpSpPr>
            <a:xfrm>
              <a:off x="-300839" y="7297897"/>
              <a:ext cx="4981364" cy="2701606"/>
              <a:chOff x="0" y="7677782"/>
              <a:chExt cx="4981364" cy="2701606"/>
            </a:xfrm>
          </p:grpSpPr>
          <p:sp>
            <p:nvSpPr>
              <p:cNvPr id="9" name="Plus 8">
                <a:extLst>
                  <a:ext uri="{FF2B5EF4-FFF2-40B4-BE49-F238E27FC236}">
                    <a16:creationId xmlns:a16="http://schemas.microsoft.com/office/drawing/2014/main" id="{934F88D6-0EB8-48E0-A6DC-BC6A3FBF4CD4}"/>
                  </a:ext>
                </a:extLst>
              </p:cNvPr>
              <p:cNvSpPr/>
              <p:nvPr/>
            </p:nvSpPr>
            <p:spPr>
              <a:xfrm>
                <a:off x="1806424" y="7677782"/>
                <a:ext cx="609600" cy="513718"/>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E42FFF-AB53-442D-C04B-6A7143B26765}"/>
                  </a:ext>
                </a:extLst>
              </p:cNvPr>
              <p:cNvSpPr txBox="1"/>
              <p:nvPr/>
            </p:nvSpPr>
            <p:spPr>
              <a:xfrm>
                <a:off x="0" y="8317285"/>
                <a:ext cx="4981364" cy="2062103"/>
              </a:xfrm>
              <a:prstGeom prst="rect">
                <a:avLst/>
              </a:prstGeom>
              <a:noFill/>
            </p:spPr>
            <p:txBody>
              <a:bodyPr wrap="none" rtlCol="0">
                <a:spAutoFit/>
              </a:bodyPr>
              <a:lstStyle/>
              <a:p>
                <a:r>
                  <a:rPr lang="en-US" sz="3200" b="1">
                    <a:solidFill>
                      <a:schemeClr val="bg1"/>
                    </a:solidFill>
                  </a:rPr>
                  <a:t>	      Anode</a:t>
                </a:r>
              </a:p>
              <a:p>
                <a:r>
                  <a:rPr lang="en-US" sz="3200" b="1">
                    <a:solidFill>
                      <a:schemeClr val="bg1"/>
                    </a:solidFill>
                  </a:rPr>
                  <a:t>		</a:t>
                </a:r>
              </a:p>
              <a:p>
                <a:r>
                  <a:rPr lang="en-US" sz="3200" b="1">
                    <a:solidFill>
                      <a:schemeClr val="bg1"/>
                    </a:solidFill>
                  </a:rPr>
                  <a:t>	         VCC </a:t>
                </a:r>
              </a:p>
              <a:p>
                <a:r>
                  <a:rPr lang="en-US" sz="3200" b="1">
                    <a:solidFill>
                      <a:schemeClr val="bg1"/>
                    </a:solidFill>
                  </a:rPr>
                  <a:t>(Voltage Common Collector)</a:t>
                </a:r>
                <a:endParaRPr lang="en-US" sz="2000" b="1">
                  <a:solidFill>
                    <a:schemeClr val="bg1"/>
                  </a:solidFill>
                </a:endParaRPr>
              </a:p>
            </p:txBody>
          </p:sp>
        </p:grpSp>
        <p:sp>
          <p:nvSpPr>
            <p:cNvPr id="15" name="Down Arrow 14">
              <a:extLst>
                <a:ext uri="{FF2B5EF4-FFF2-40B4-BE49-F238E27FC236}">
                  <a16:creationId xmlns:a16="http://schemas.microsoft.com/office/drawing/2014/main" id="{98EF067D-6895-9A6F-BFD1-F5157B9A83C1}"/>
                </a:ext>
              </a:extLst>
            </p:cNvPr>
            <p:cNvSpPr/>
            <p:nvPr/>
          </p:nvSpPr>
          <p:spPr>
            <a:xfrm>
              <a:off x="1706063" y="8531343"/>
              <a:ext cx="208643" cy="378577"/>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3E8C213-77A6-2A95-D5C3-3EACE24BB3CB}"/>
                </a:ext>
              </a:extLst>
            </p:cNvPr>
            <p:cNvGrpSpPr/>
            <p:nvPr/>
          </p:nvGrpSpPr>
          <p:grpSpPr>
            <a:xfrm>
              <a:off x="2064827" y="6107814"/>
              <a:ext cx="3091937" cy="2578244"/>
              <a:chOff x="1806424" y="6373230"/>
              <a:chExt cx="3091937" cy="2578244"/>
            </a:xfrm>
          </p:grpSpPr>
          <p:grpSp>
            <p:nvGrpSpPr>
              <p:cNvPr id="13" name="Group 12">
                <a:extLst>
                  <a:ext uri="{FF2B5EF4-FFF2-40B4-BE49-F238E27FC236}">
                    <a16:creationId xmlns:a16="http://schemas.microsoft.com/office/drawing/2014/main" id="{921D9EF2-DB3C-8B63-754A-CF362F6DF51F}"/>
                  </a:ext>
                </a:extLst>
              </p:cNvPr>
              <p:cNvGrpSpPr/>
              <p:nvPr/>
            </p:nvGrpSpPr>
            <p:grpSpPr>
              <a:xfrm>
                <a:off x="1806424" y="6373230"/>
                <a:ext cx="3091937" cy="2578244"/>
                <a:chOff x="1650040" y="6974291"/>
                <a:chExt cx="3091937" cy="2578244"/>
              </a:xfrm>
            </p:grpSpPr>
            <p:sp>
              <p:nvSpPr>
                <p:cNvPr id="10" name="Minus 9">
                  <a:extLst>
                    <a:ext uri="{FF2B5EF4-FFF2-40B4-BE49-F238E27FC236}">
                      <a16:creationId xmlns:a16="http://schemas.microsoft.com/office/drawing/2014/main" id="{36B08A29-64E4-21CE-AA51-1150D2832F3A}"/>
                    </a:ext>
                  </a:extLst>
                </p:cNvPr>
                <p:cNvSpPr/>
                <p:nvPr/>
              </p:nvSpPr>
              <p:spPr>
                <a:xfrm>
                  <a:off x="3522894" y="6974291"/>
                  <a:ext cx="673759" cy="705482"/>
                </a:xfrm>
                <a:prstGeom prst="mathMin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208B4D-AD45-0BD0-5825-E68137F2F934}"/>
                    </a:ext>
                  </a:extLst>
                </p:cNvPr>
                <p:cNvSpPr txBox="1"/>
                <p:nvPr/>
              </p:nvSpPr>
              <p:spPr>
                <a:xfrm>
                  <a:off x="1650040" y="7490432"/>
                  <a:ext cx="3091937" cy="2062103"/>
                </a:xfrm>
                <a:prstGeom prst="rect">
                  <a:avLst/>
                </a:prstGeom>
                <a:noFill/>
              </p:spPr>
              <p:txBody>
                <a:bodyPr wrap="none" rtlCol="0">
                  <a:spAutoFit/>
                </a:bodyPr>
                <a:lstStyle/>
                <a:p>
                  <a:r>
                    <a:rPr lang="en-US" sz="3200" b="1">
                      <a:solidFill>
                        <a:schemeClr val="bg1"/>
                      </a:solidFill>
                    </a:rPr>
                    <a:t>	      Cathode</a:t>
                  </a:r>
                </a:p>
                <a:p>
                  <a:endParaRPr lang="en-US" sz="3200" b="1">
                    <a:solidFill>
                      <a:schemeClr val="bg1"/>
                    </a:solidFill>
                  </a:endParaRPr>
                </a:p>
                <a:p>
                  <a:r>
                    <a:rPr lang="en-US" sz="3200" b="1">
                      <a:solidFill>
                        <a:schemeClr val="bg1"/>
                      </a:solidFill>
                    </a:rPr>
                    <a:t>		GND </a:t>
                  </a:r>
                </a:p>
                <a:p>
                  <a:r>
                    <a:rPr lang="en-US" sz="3200" b="1">
                      <a:solidFill>
                        <a:schemeClr val="bg1"/>
                      </a:solidFill>
                    </a:rPr>
                    <a:t>	       Ground</a:t>
                  </a:r>
                  <a:endParaRPr lang="en-US" sz="2000" b="1">
                    <a:solidFill>
                      <a:schemeClr val="bg1"/>
                    </a:solidFill>
                  </a:endParaRPr>
                </a:p>
              </p:txBody>
            </p:sp>
          </p:grpSp>
          <p:sp>
            <p:nvSpPr>
              <p:cNvPr id="17" name="Down Arrow 16">
                <a:extLst>
                  <a:ext uri="{FF2B5EF4-FFF2-40B4-BE49-F238E27FC236}">
                    <a16:creationId xmlns:a16="http://schemas.microsoft.com/office/drawing/2014/main" id="{D94723A6-9568-5456-900D-74CE0AEEC65D}"/>
                  </a:ext>
                </a:extLst>
              </p:cNvPr>
              <p:cNvSpPr/>
              <p:nvPr/>
            </p:nvSpPr>
            <p:spPr>
              <a:xfrm>
                <a:off x="4013805" y="7464506"/>
                <a:ext cx="208643" cy="378577"/>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4">
            <a:extLst>
              <a:ext uri="{FF2B5EF4-FFF2-40B4-BE49-F238E27FC236}">
                <a16:creationId xmlns:a16="http://schemas.microsoft.com/office/drawing/2014/main" id="{8AC3485A-E837-6FE8-256E-96CD2E26D677}"/>
              </a:ext>
            </a:extLst>
          </p:cNvPr>
          <p:cNvSpPr txBox="1"/>
          <p:nvPr/>
        </p:nvSpPr>
        <p:spPr>
          <a:xfrm>
            <a:off x="10845574" y="1049867"/>
            <a:ext cx="5307614" cy="1070165"/>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 3. Wires</a:t>
            </a:r>
          </a:p>
        </p:txBody>
      </p:sp>
      <p:grpSp>
        <p:nvGrpSpPr>
          <p:cNvPr id="40" name="Group 39">
            <a:extLst>
              <a:ext uri="{FF2B5EF4-FFF2-40B4-BE49-F238E27FC236}">
                <a16:creationId xmlns:a16="http://schemas.microsoft.com/office/drawing/2014/main" id="{555B30B7-CB75-E4B6-2FB7-B4EF6C2A67AD}"/>
              </a:ext>
            </a:extLst>
          </p:cNvPr>
          <p:cNvGrpSpPr/>
          <p:nvPr/>
        </p:nvGrpSpPr>
        <p:grpSpPr>
          <a:xfrm>
            <a:off x="6512442" y="2691417"/>
            <a:ext cx="11775558" cy="5256397"/>
            <a:chOff x="7510957" y="2592161"/>
            <a:chExt cx="10253394" cy="4197238"/>
          </a:xfrm>
        </p:grpSpPr>
        <p:grpSp>
          <p:nvGrpSpPr>
            <p:cNvPr id="25" name="Group 24">
              <a:extLst>
                <a:ext uri="{FF2B5EF4-FFF2-40B4-BE49-F238E27FC236}">
                  <a16:creationId xmlns:a16="http://schemas.microsoft.com/office/drawing/2014/main" id="{8B1F27C8-BB3B-47C0-0C1C-C0E0A3D660A5}"/>
                </a:ext>
              </a:extLst>
            </p:cNvPr>
            <p:cNvGrpSpPr/>
            <p:nvPr/>
          </p:nvGrpSpPr>
          <p:grpSpPr>
            <a:xfrm>
              <a:off x="7510957" y="2592161"/>
              <a:ext cx="9244332" cy="974832"/>
              <a:chOff x="8541691" y="2592161"/>
              <a:chExt cx="9244332" cy="974832"/>
            </a:xfrm>
          </p:grpSpPr>
          <p:pic>
            <p:nvPicPr>
              <p:cNvPr id="21" name="Picture 20" descr="A black and white object with a rectangular object in the middle&#10;&#10;Description automatically generated">
                <a:extLst>
                  <a:ext uri="{FF2B5EF4-FFF2-40B4-BE49-F238E27FC236}">
                    <a16:creationId xmlns:a16="http://schemas.microsoft.com/office/drawing/2014/main" id="{F3B4D289-8D76-060D-A1F9-7B7B507E2B97}"/>
                  </a:ext>
                </a:extLst>
              </p:cNvPr>
              <p:cNvPicPr>
                <a:picLocks noChangeAspect="1"/>
              </p:cNvPicPr>
              <p:nvPr/>
            </p:nvPicPr>
            <p:blipFill rotWithShape="1">
              <a:blip r:embed="rId7">
                <a:extLst>
                  <a:ext uri="{28A0092B-C50C-407E-A947-70E740481C1C}">
                    <a14:useLocalDpi xmlns:a14="http://schemas.microsoft.com/office/drawing/2010/main" val="0"/>
                  </a:ext>
                </a:extLst>
              </a:blip>
              <a:srcRect b="16832"/>
              <a:stretch/>
            </p:blipFill>
            <p:spPr>
              <a:xfrm rot="16200000">
                <a:off x="9609672" y="1524180"/>
                <a:ext cx="957500" cy="3093462"/>
              </a:xfrm>
              <a:prstGeom prst="rect">
                <a:avLst/>
              </a:prstGeom>
            </p:spPr>
          </p:pic>
          <p:pic>
            <p:nvPicPr>
              <p:cNvPr id="23" name="Picture 22" descr="A black rectangular object with a silver and black stripe&#10;&#10;Description automatically generated">
                <a:extLst>
                  <a:ext uri="{FF2B5EF4-FFF2-40B4-BE49-F238E27FC236}">
                    <a16:creationId xmlns:a16="http://schemas.microsoft.com/office/drawing/2014/main" id="{C224816D-B0A5-25B1-A7D3-2A303B9C0F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16291103" y="2072073"/>
                <a:ext cx="905440" cy="2084400"/>
              </a:xfrm>
              <a:prstGeom prst="rect">
                <a:avLst/>
              </a:prstGeom>
            </p:spPr>
          </p:pic>
          <p:sp>
            <p:nvSpPr>
              <p:cNvPr id="24" name="TextBox 23">
                <a:extLst>
                  <a:ext uri="{FF2B5EF4-FFF2-40B4-BE49-F238E27FC236}">
                    <a16:creationId xmlns:a16="http://schemas.microsoft.com/office/drawing/2014/main" id="{138C9732-C63C-EFA8-01CE-5F11411966EA}"/>
                  </a:ext>
                </a:extLst>
              </p:cNvPr>
              <p:cNvSpPr txBox="1"/>
              <p:nvPr/>
            </p:nvSpPr>
            <p:spPr>
              <a:xfrm>
                <a:off x="11826649" y="2717734"/>
                <a:ext cx="3342082" cy="565247"/>
              </a:xfrm>
              <a:prstGeom prst="rect">
                <a:avLst/>
              </a:prstGeom>
              <a:noFill/>
            </p:spPr>
            <p:txBody>
              <a:bodyPr wrap="none" rtlCol="0">
                <a:spAutoFit/>
              </a:bodyPr>
              <a:lstStyle/>
              <a:p>
                <a:r>
                  <a:rPr lang="en-US" sz="4000" b="1">
                    <a:solidFill>
                      <a:schemeClr val="bg1"/>
                    </a:solidFill>
                  </a:rPr>
                  <a:t>   Male to Female</a:t>
                </a:r>
                <a:endParaRPr lang="en-US" b="1">
                  <a:solidFill>
                    <a:schemeClr val="bg1"/>
                  </a:solidFill>
                </a:endParaRPr>
              </a:p>
            </p:txBody>
          </p:sp>
        </p:grpSp>
        <p:grpSp>
          <p:nvGrpSpPr>
            <p:cNvPr id="26" name="Group 25">
              <a:extLst>
                <a:ext uri="{FF2B5EF4-FFF2-40B4-BE49-F238E27FC236}">
                  <a16:creationId xmlns:a16="http://schemas.microsoft.com/office/drawing/2014/main" id="{B6A13037-157A-B121-DB97-571E172E041E}"/>
                </a:ext>
              </a:extLst>
            </p:cNvPr>
            <p:cNvGrpSpPr/>
            <p:nvPr/>
          </p:nvGrpSpPr>
          <p:grpSpPr>
            <a:xfrm>
              <a:off x="10568834" y="4196645"/>
              <a:ext cx="6186455" cy="905440"/>
              <a:chOff x="11753277" y="2616969"/>
              <a:chExt cx="6186455" cy="905440"/>
            </a:xfrm>
          </p:grpSpPr>
          <p:pic>
            <p:nvPicPr>
              <p:cNvPr id="28" name="Picture 27" descr="A black rectangular object with a silver and black stripe&#10;&#10;Description automatically generated">
                <a:extLst>
                  <a:ext uri="{FF2B5EF4-FFF2-40B4-BE49-F238E27FC236}">
                    <a16:creationId xmlns:a16="http://schemas.microsoft.com/office/drawing/2014/main" id="{954C9984-6847-BCE7-80DE-1F79A10DA7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16444812" y="2027489"/>
                <a:ext cx="905440" cy="2084400"/>
              </a:xfrm>
              <a:prstGeom prst="rect">
                <a:avLst/>
              </a:prstGeom>
            </p:spPr>
          </p:pic>
          <p:sp>
            <p:nvSpPr>
              <p:cNvPr id="29" name="TextBox 28">
                <a:extLst>
                  <a:ext uri="{FF2B5EF4-FFF2-40B4-BE49-F238E27FC236}">
                    <a16:creationId xmlns:a16="http://schemas.microsoft.com/office/drawing/2014/main" id="{699B6810-7FD1-8B1B-B26A-82B54DC7EF36}"/>
                  </a:ext>
                </a:extLst>
              </p:cNvPr>
              <p:cNvSpPr txBox="1"/>
              <p:nvPr/>
            </p:nvSpPr>
            <p:spPr>
              <a:xfrm>
                <a:off x="11753277" y="2723197"/>
                <a:ext cx="3737539" cy="565248"/>
              </a:xfrm>
              <a:prstGeom prst="rect">
                <a:avLst/>
              </a:prstGeom>
              <a:noFill/>
            </p:spPr>
            <p:txBody>
              <a:bodyPr wrap="none" rtlCol="0">
                <a:spAutoFit/>
              </a:bodyPr>
              <a:lstStyle/>
              <a:p>
                <a:r>
                  <a:rPr lang="en-US" sz="4000" b="1">
                    <a:solidFill>
                      <a:schemeClr val="bg1"/>
                    </a:solidFill>
                  </a:rPr>
                  <a:t>   Female to Female</a:t>
                </a:r>
                <a:endParaRPr lang="en-US" b="1">
                  <a:solidFill>
                    <a:schemeClr val="bg1"/>
                  </a:solidFill>
                </a:endParaRPr>
              </a:p>
            </p:txBody>
          </p:sp>
        </p:grpSp>
        <p:pic>
          <p:nvPicPr>
            <p:cNvPr id="30" name="Picture 29" descr="A black rectangular object with a silver and black stripe&#10;&#10;Description automatically generated">
              <a:extLst>
                <a:ext uri="{FF2B5EF4-FFF2-40B4-BE49-F238E27FC236}">
                  <a16:creationId xmlns:a16="http://schemas.microsoft.com/office/drawing/2014/main" id="{F89F008B-240C-DAD5-7835-EC34A11F4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8914431" y="3648580"/>
              <a:ext cx="905440" cy="2084400"/>
            </a:xfrm>
            <a:prstGeom prst="rect">
              <a:avLst/>
            </a:prstGeom>
          </p:spPr>
        </p:pic>
        <p:grpSp>
          <p:nvGrpSpPr>
            <p:cNvPr id="31" name="Group 30">
              <a:extLst>
                <a:ext uri="{FF2B5EF4-FFF2-40B4-BE49-F238E27FC236}">
                  <a16:creationId xmlns:a16="http://schemas.microsoft.com/office/drawing/2014/main" id="{CC41E215-58E9-4782-559D-7598E1CE04A0}"/>
                </a:ext>
              </a:extLst>
            </p:cNvPr>
            <p:cNvGrpSpPr/>
            <p:nvPr/>
          </p:nvGrpSpPr>
          <p:grpSpPr>
            <a:xfrm>
              <a:off x="7657903" y="5831898"/>
              <a:ext cx="6311720" cy="957500"/>
              <a:chOff x="8688637" y="2636352"/>
              <a:chExt cx="6311720" cy="957500"/>
            </a:xfrm>
          </p:grpSpPr>
          <p:pic>
            <p:nvPicPr>
              <p:cNvPr id="32" name="Picture 31" descr="A black and white object with a rectangular object in the middle&#10;&#10;Description automatically generated">
                <a:extLst>
                  <a:ext uri="{FF2B5EF4-FFF2-40B4-BE49-F238E27FC236}">
                    <a16:creationId xmlns:a16="http://schemas.microsoft.com/office/drawing/2014/main" id="{2126EAC7-676D-0824-F2A2-5FF9616D3BE6}"/>
                  </a:ext>
                </a:extLst>
              </p:cNvPr>
              <p:cNvPicPr>
                <a:picLocks noChangeAspect="1"/>
              </p:cNvPicPr>
              <p:nvPr/>
            </p:nvPicPr>
            <p:blipFill rotWithShape="1">
              <a:blip r:embed="rId7">
                <a:extLst>
                  <a:ext uri="{28A0092B-C50C-407E-A947-70E740481C1C}">
                    <a14:useLocalDpi xmlns:a14="http://schemas.microsoft.com/office/drawing/2010/main" val="0"/>
                  </a:ext>
                </a:extLst>
              </a:blip>
              <a:srcRect b="16832"/>
              <a:stretch/>
            </p:blipFill>
            <p:spPr>
              <a:xfrm rot="16200000">
                <a:off x="9756618" y="1568371"/>
                <a:ext cx="957500" cy="3093462"/>
              </a:xfrm>
              <a:prstGeom prst="rect">
                <a:avLst/>
              </a:prstGeom>
            </p:spPr>
          </p:pic>
          <p:sp>
            <p:nvSpPr>
              <p:cNvPr id="34" name="TextBox 33">
                <a:extLst>
                  <a:ext uri="{FF2B5EF4-FFF2-40B4-BE49-F238E27FC236}">
                    <a16:creationId xmlns:a16="http://schemas.microsoft.com/office/drawing/2014/main" id="{B0C6DEA0-C0AF-F91F-946B-214F381552D3}"/>
                  </a:ext>
                </a:extLst>
              </p:cNvPr>
              <p:cNvSpPr txBox="1"/>
              <p:nvPr/>
            </p:nvSpPr>
            <p:spPr>
              <a:xfrm>
                <a:off x="12053730" y="2832710"/>
                <a:ext cx="2946627" cy="565248"/>
              </a:xfrm>
              <a:prstGeom prst="rect">
                <a:avLst/>
              </a:prstGeom>
              <a:noFill/>
            </p:spPr>
            <p:txBody>
              <a:bodyPr wrap="none" rtlCol="0">
                <a:spAutoFit/>
              </a:bodyPr>
              <a:lstStyle/>
              <a:p>
                <a:r>
                  <a:rPr lang="en-US" sz="4000" b="1">
                    <a:solidFill>
                      <a:schemeClr val="bg1"/>
                    </a:solidFill>
                  </a:rPr>
                  <a:t>   Male to Male</a:t>
                </a:r>
                <a:endParaRPr lang="en-US" b="1">
                  <a:solidFill>
                    <a:schemeClr val="bg1"/>
                  </a:solidFill>
                </a:endParaRPr>
              </a:p>
            </p:txBody>
          </p:sp>
        </p:grpSp>
        <p:pic>
          <p:nvPicPr>
            <p:cNvPr id="38" name="Picture 37" descr="A black and white object with a rectangular object in the middle&#10;&#10;Description automatically generated">
              <a:extLst>
                <a:ext uri="{FF2B5EF4-FFF2-40B4-BE49-F238E27FC236}">
                  <a16:creationId xmlns:a16="http://schemas.microsoft.com/office/drawing/2014/main" id="{2FD2F554-9260-0115-64C4-0E67BE69C0AE}"/>
                </a:ext>
              </a:extLst>
            </p:cNvPr>
            <p:cNvPicPr>
              <a:picLocks noChangeAspect="1"/>
            </p:cNvPicPr>
            <p:nvPr/>
          </p:nvPicPr>
          <p:blipFill rotWithShape="1">
            <a:blip r:embed="rId7">
              <a:extLst>
                <a:ext uri="{28A0092B-C50C-407E-A947-70E740481C1C}">
                  <a14:useLocalDpi xmlns:a14="http://schemas.microsoft.com/office/drawing/2010/main" val="0"/>
                </a:ext>
              </a:extLst>
            </a:blip>
            <a:srcRect b="16832"/>
            <a:stretch/>
          </p:blipFill>
          <p:spPr>
            <a:xfrm rot="5400000">
              <a:off x="15738870" y="4763918"/>
              <a:ext cx="957500" cy="3093462"/>
            </a:xfrm>
            <a:prstGeom prst="rect">
              <a:avLst/>
            </a:prstGeom>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602659" y="913432"/>
            <a:ext cx="5082682" cy="1070165"/>
          </a:xfrm>
          <a:prstGeom prst="rect">
            <a:avLst/>
          </a:prstGeom>
        </p:spPr>
        <p:txBody>
          <a:bodyPr wrap="square" lIns="0" tIns="0" rIns="0" bIns="0" rtlCol="0" anchor="t">
            <a:spAutoFit/>
          </a:bodyPr>
          <a:lstStyle/>
          <a:p>
            <a:pPr algn="ctr">
              <a:lnSpc>
                <a:spcPts val="8345"/>
              </a:lnSpc>
            </a:pPr>
            <a:r>
              <a:rPr lang="en-US" sz="7072">
                <a:solidFill>
                  <a:srgbClr val="731F7D"/>
                </a:solidFill>
                <a:latin typeface="HK Grotesk Bold"/>
              </a:rPr>
              <a:t>Arduino IDE</a:t>
            </a:r>
          </a:p>
        </p:txBody>
      </p:sp>
      <p:sp>
        <p:nvSpPr>
          <p:cNvPr id="12" name="TextBox 12"/>
          <p:cNvSpPr txBox="1"/>
          <p:nvPr/>
        </p:nvSpPr>
        <p:spPr>
          <a:xfrm>
            <a:off x="9786989" y="3107948"/>
            <a:ext cx="7924800" cy="2462213"/>
          </a:xfrm>
          <a:prstGeom prst="rect">
            <a:avLst/>
          </a:prstGeom>
        </p:spPr>
        <p:txBody>
          <a:bodyPr wrap="square" lIns="0" tIns="0" rIns="0" bIns="0" rtlCol="0" anchor="t">
            <a:spAutoFit/>
          </a:bodyPr>
          <a:lstStyle/>
          <a:p>
            <a:r>
              <a:rPr lang="en-US" sz="3200" b="1">
                <a:latin typeface="Poppins" panose="020B0604020202020204" pitchFamily="34" charset="0"/>
              </a:rPr>
              <a:t>IDE (Integrated Development Environment) is an official software by Arduino.cc used for writing, compiling, and uploading code to Arduino boards.</a:t>
            </a:r>
            <a:endParaRPr lang="en-IN" sz="4000" b="1"/>
          </a:p>
        </p:txBody>
      </p:sp>
      <p:pic>
        <p:nvPicPr>
          <p:cNvPr id="15" name="Picture 14" descr="A screenshot of a computer program&#10;&#10;Description automatically generated">
            <a:extLst>
              <a:ext uri="{FF2B5EF4-FFF2-40B4-BE49-F238E27FC236}">
                <a16:creationId xmlns:a16="http://schemas.microsoft.com/office/drawing/2014/main" id="{60010269-0B14-2673-0A46-BCA6302139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0935" y="3109563"/>
            <a:ext cx="7772400" cy="48597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4"/>
            <a:stretch>
              <a:fillRect/>
            </a:stretch>
          </a:blipFill>
        </p:spPr>
        <p:txBody>
          <a:bodyPr/>
          <a:lstStyle/>
          <a:p>
            <a:endParaRPr lang="en-IN"/>
          </a:p>
        </p:txBody>
      </p:sp>
      <p:sp>
        <p:nvSpPr>
          <p:cNvPr id="17" name="TextBox 12">
            <a:extLst>
              <a:ext uri="{FF2B5EF4-FFF2-40B4-BE49-F238E27FC236}">
                <a16:creationId xmlns:a16="http://schemas.microsoft.com/office/drawing/2014/main" id="{244A078E-42F8-836C-E92F-637B75D27E2A}"/>
              </a:ext>
            </a:extLst>
          </p:cNvPr>
          <p:cNvSpPr txBox="1"/>
          <p:nvPr/>
        </p:nvSpPr>
        <p:spPr>
          <a:xfrm>
            <a:off x="9786989" y="6194087"/>
            <a:ext cx="7924800" cy="1477328"/>
          </a:xfrm>
          <a:prstGeom prst="rect">
            <a:avLst/>
          </a:prstGeom>
        </p:spPr>
        <p:txBody>
          <a:bodyPr wrap="square" lIns="0" tIns="0" rIns="0" bIns="0" rtlCol="0" anchor="t">
            <a:spAutoFit/>
          </a:bodyPr>
          <a:lstStyle/>
          <a:p>
            <a:r>
              <a:rPr lang="en-US" sz="3200" b="1">
                <a:effectLst/>
                <a:latin typeface="Poppins" pitchFamily="2" charset="77"/>
              </a:rPr>
              <a:t>Arduino is similar to regular C++, with additional libraries for specific board functions.</a:t>
            </a:r>
            <a:endParaRPr lang="en-IN" sz="4800" b="1">
              <a:effectLs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6406042" y="8797888"/>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en-IN"/>
          </a:p>
        </p:txBody>
      </p:sp>
      <p:sp>
        <p:nvSpPr>
          <p:cNvPr id="3" name="Freeform 3"/>
          <p:cNvSpPr/>
          <p:nvPr/>
        </p:nvSpPr>
        <p:spPr>
          <a:xfrm rot="313119">
            <a:off x="14511572" y="-3490807"/>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en-IN"/>
          </a:p>
        </p:txBody>
      </p:sp>
      <p:sp>
        <p:nvSpPr>
          <p:cNvPr id="4" name="Freeform 4"/>
          <p:cNvSpPr/>
          <p:nvPr/>
        </p:nvSpPr>
        <p:spPr>
          <a:xfrm rot="1705580">
            <a:off x="-2948824" y="7105276"/>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en-IN"/>
          </a:p>
        </p:txBody>
      </p:sp>
      <p:sp>
        <p:nvSpPr>
          <p:cNvPr id="5" name="Freeform 5"/>
          <p:cNvSpPr/>
          <p:nvPr/>
        </p:nvSpPr>
        <p:spPr>
          <a:xfrm rot="6959566">
            <a:off x="-1980950" y="575579"/>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3721364" y="3867571"/>
            <a:ext cx="12280636" cy="2134559"/>
          </a:xfrm>
          <a:prstGeom prst="rect">
            <a:avLst/>
          </a:prstGeom>
        </p:spPr>
        <p:txBody>
          <a:bodyPr wrap="square" lIns="0" tIns="0" rIns="0" bIns="0" rtlCol="0" anchor="t">
            <a:spAutoFit/>
          </a:bodyPr>
          <a:lstStyle/>
          <a:p>
            <a:pPr>
              <a:lnSpc>
                <a:spcPts val="8345"/>
              </a:lnSpc>
            </a:pPr>
            <a:r>
              <a:rPr lang="en-US" sz="7072">
                <a:solidFill>
                  <a:srgbClr val="731F7D"/>
                </a:solidFill>
                <a:latin typeface="HK Grotesk Bold"/>
              </a:rPr>
              <a:t>Let’s do hands-on practice by doing some tasks………</a:t>
            </a:r>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5074426" y="7273888"/>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en-IN"/>
          </a:p>
        </p:txBody>
      </p:sp>
      <p:sp>
        <p:nvSpPr>
          <p:cNvPr id="3" name="Freeform 3"/>
          <p:cNvSpPr/>
          <p:nvPr/>
        </p:nvSpPr>
        <p:spPr>
          <a:xfrm rot="313119">
            <a:off x="13210492" y="-1948068"/>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en-IN"/>
          </a:p>
        </p:txBody>
      </p:sp>
      <p:sp>
        <p:nvSpPr>
          <p:cNvPr id="4" name="Freeform 4"/>
          <p:cNvSpPr/>
          <p:nvPr/>
        </p:nvSpPr>
        <p:spPr>
          <a:xfrm rot="1705580">
            <a:off x="-2057872" y="6097089"/>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en-IN"/>
          </a:p>
        </p:txBody>
      </p:sp>
      <p:sp>
        <p:nvSpPr>
          <p:cNvPr id="5" name="Freeform 5"/>
          <p:cNvSpPr/>
          <p:nvPr/>
        </p:nvSpPr>
        <p:spPr>
          <a:xfrm rot="6959566">
            <a:off x="-433503"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3721364" y="3867571"/>
            <a:ext cx="12280636" cy="2134559"/>
          </a:xfrm>
          <a:prstGeom prst="rect">
            <a:avLst/>
          </a:prstGeom>
        </p:spPr>
        <p:txBody>
          <a:bodyPr wrap="square" lIns="0" tIns="0" rIns="0" bIns="0" rtlCol="0" anchor="t">
            <a:spAutoFit/>
          </a:bodyPr>
          <a:lstStyle/>
          <a:p>
            <a:pPr>
              <a:lnSpc>
                <a:spcPts val="8345"/>
              </a:lnSpc>
            </a:pPr>
            <a:r>
              <a:rPr lang="en-US" sz="7072">
                <a:solidFill>
                  <a:srgbClr val="731F7D"/>
                </a:solidFill>
                <a:latin typeface="HK Grotesk Bold"/>
              </a:rPr>
              <a:t>Let’s do hands-on practice by doing some tasks………</a:t>
            </a:r>
          </a:p>
        </p:txBody>
      </p:sp>
    </p:spTree>
    <p:extLst>
      <p:ext uri="{BB962C8B-B14F-4D97-AF65-F5344CB8AC3E}">
        <p14:creationId xmlns:p14="http://schemas.microsoft.com/office/powerpoint/2010/main" val="3268011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8" name="Freeform 3">
            <a:extLst>
              <a:ext uri="{FF2B5EF4-FFF2-40B4-BE49-F238E27FC236}">
                <a16:creationId xmlns:a16="http://schemas.microsoft.com/office/drawing/2014/main" id="{542F46C1-8907-1FC9-7F1C-D7502F21C5C3}"/>
              </a:ext>
            </a:extLst>
          </p:cNvPr>
          <p:cNvSpPr/>
          <p:nvPr/>
        </p:nvSpPr>
        <p:spPr>
          <a:xfrm rot="15157606">
            <a:off x="-5849939" y="-5776639"/>
            <a:ext cx="15888301" cy="21078279"/>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stretch>
              <a:fillRect/>
            </a:stretch>
          </a:blipFill>
        </p:spPr>
        <p:txBody>
          <a:bodyPr/>
          <a:lstStyle/>
          <a:p>
            <a:endParaRPr lang="en-IN"/>
          </a:p>
        </p:txBody>
      </p:sp>
      <p:sp>
        <p:nvSpPr>
          <p:cNvPr id="2" name="TextBox 2"/>
          <p:cNvSpPr txBox="1"/>
          <p:nvPr/>
        </p:nvSpPr>
        <p:spPr>
          <a:xfrm>
            <a:off x="4343400" y="536609"/>
            <a:ext cx="9601200" cy="1211870"/>
          </a:xfrm>
          <a:prstGeom prst="rect">
            <a:avLst/>
          </a:prstGeom>
        </p:spPr>
        <p:txBody>
          <a:bodyPr wrap="square" lIns="0" tIns="0" rIns="0" bIns="0" rtlCol="0" anchor="t">
            <a:spAutoFit/>
          </a:bodyPr>
          <a:lstStyle/>
          <a:p>
            <a:pPr>
              <a:lnSpc>
                <a:spcPts val="9440"/>
              </a:lnSpc>
            </a:pPr>
            <a:r>
              <a:rPr lang="en-US" sz="8000">
                <a:solidFill>
                  <a:srgbClr val="FFFFFF"/>
                </a:solidFill>
                <a:latin typeface="HK Grotesk Bold"/>
              </a:rPr>
              <a:t>Task 1: Blink the LED</a:t>
            </a:r>
          </a:p>
        </p:txBody>
      </p:sp>
      <p:pic>
        <p:nvPicPr>
          <p:cNvPr id="6" name="Picture 5">
            <a:extLst>
              <a:ext uri="{FF2B5EF4-FFF2-40B4-BE49-F238E27FC236}">
                <a16:creationId xmlns:a16="http://schemas.microsoft.com/office/drawing/2014/main" id="{D1468073-B10D-3A1D-5E57-E140CEE20E96}"/>
              </a:ext>
            </a:extLst>
          </p:cNvPr>
          <p:cNvPicPr>
            <a:picLocks noChangeAspect="1"/>
          </p:cNvPicPr>
          <p:nvPr/>
        </p:nvPicPr>
        <p:blipFill rotWithShape="1">
          <a:blip r:embed="rId4"/>
          <a:srcRect l="4786" t="2349" r="3036" b="2782"/>
          <a:stretch/>
        </p:blipFill>
        <p:spPr>
          <a:xfrm>
            <a:off x="8651630" y="2081953"/>
            <a:ext cx="8725470" cy="7051210"/>
          </a:xfrm>
          <a:prstGeom prst="roundRect">
            <a:avLst>
              <a:gd name="adj" fmla="val 4009"/>
            </a:avLst>
          </a:prstGeom>
          <a:effectLst>
            <a:outerShdw blurRad="50800" dist="38100" dir="2700000" algn="tl" rotWithShape="0">
              <a:prstClr val="black">
                <a:alpha val="40000"/>
              </a:prstClr>
            </a:outerShdw>
          </a:effectLst>
        </p:spPr>
      </p:pic>
      <p:sp>
        <p:nvSpPr>
          <p:cNvPr id="7" name="TextBox 7">
            <a:extLst>
              <a:ext uri="{FF2B5EF4-FFF2-40B4-BE49-F238E27FC236}">
                <a16:creationId xmlns:a16="http://schemas.microsoft.com/office/drawing/2014/main" id="{F5161E46-4FBE-EC65-5A47-F4F330CD75C0}"/>
              </a:ext>
            </a:extLst>
          </p:cNvPr>
          <p:cNvSpPr txBox="1"/>
          <p:nvPr/>
        </p:nvSpPr>
        <p:spPr>
          <a:xfrm>
            <a:off x="1505829" y="3114568"/>
            <a:ext cx="6659880" cy="4985980"/>
          </a:xfrm>
          <a:prstGeom prst="rect">
            <a:avLst/>
          </a:prstGeom>
        </p:spPr>
        <p:txBody>
          <a:bodyPr wrap="square" lIns="0" tIns="0" rIns="0" bIns="0" rtlCol="0" anchor="t">
            <a:spAutoFit/>
          </a:bodyPr>
          <a:lstStyle/>
          <a:p>
            <a:pPr>
              <a:spcBef>
                <a:spcPct val="0"/>
              </a:spcBef>
            </a:pPr>
            <a:r>
              <a:rPr lang="en-US" sz="5400" spc="-24">
                <a:solidFill>
                  <a:schemeClr val="bg1"/>
                </a:solidFill>
                <a:latin typeface="HK Grotesk Bold" panose="020B0604020202020204" charset="-78"/>
                <a:cs typeface="HK Grotesk Bold" panose="020B0604020202020204" charset="-78"/>
              </a:rPr>
              <a:t>Let's explore how to make an LED blink using an Arduino. Here is the code you'll need to complete this task.</a:t>
            </a:r>
          </a:p>
        </p:txBody>
      </p:sp>
    </p:spTree>
  </p:cSld>
  <p:clrMapOvr>
    <a:masterClrMapping/>
  </p:clrMapOvr>
  <p:transition spd="slow">
    <p:push/>
  </p:transition>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a:extLst>
              <a:ext uri="{FF2B5EF4-FFF2-40B4-BE49-F238E27FC236}">
                <a16:creationId xmlns:a16="http://schemas.microsoft.com/office/drawing/2014/main" id="{FC72E946-6E75-740A-E749-FA520252B372}"/>
              </a:ext>
            </a:extLst>
          </p:cNvPr>
          <p:cNvSpPr txBox="1"/>
          <p:nvPr/>
        </p:nvSpPr>
        <p:spPr>
          <a:xfrm>
            <a:off x="333375" y="8484472"/>
            <a:ext cx="17621250" cy="1028936"/>
          </a:xfrm>
          <a:prstGeom prst="rect">
            <a:avLst/>
          </a:prstGeom>
        </p:spPr>
        <p:txBody>
          <a:bodyPr wrap="square" lIns="0" tIns="0" rIns="0" bIns="0" rtlCol="0" anchor="t">
            <a:spAutoFit/>
          </a:bodyPr>
          <a:lstStyle/>
          <a:p>
            <a:pPr algn="ctr">
              <a:lnSpc>
                <a:spcPts val="8345"/>
              </a:lnSpc>
            </a:pPr>
            <a:r>
              <a:rPr lang="en-US" sz="5400">
                <a:latin typeface="HK Grotesk Bold"/>
              </a:rPr>
              <a:t>Connect VCC and GND through a resistor as shown</a:t>
            </a:r>
          </a:p>
        </p:txBody>
      </p:sp>
      <p:sp>
        <p:nvSpPr>
          <p:cNvPr id="2" name="TextBox 3">
            <a:extLst>
              <a:ext uri="{FF2B5EF4-FFF2-40B4-BE49-F238E27FC236}">
                <a16:creationId xmlns:a16="http://schemas.microsoft.com/office/drawing/2014/main" id="{D890EF8E-F72D-A5A4-D8D5-52AF55614886}"/>
              </a:ext>
            </a:extLst>
          </p:cNvPr>
          <p:cNvSpPr txBox="1"/>
          <p:nvPr/>
        </p:nvSpPr>
        <p:spPr>
          <a:xfrm>
            <a:off x="4197928" y="876300"/>
            <a:ext cx="9892145" cy="1070358"/>
          </a:xfrm>
          <a:prstGeom prst="rect">
            <a:avLst/>
          </a:prstGeom>
        </p:spPr>
        <p:txBody>
          <a:bodyPr wrap="square" lIns="0" tIns="0" rIns="0" bIns="0" rtlCol="0" anchor="t">
            <a:spAutoFit/>
          </a:bodyPr>
          <a:lstStyle/>
          <a:p>
            <a:pPr algn="ctr">
              <a:lnSpc>
                <a:spcPts val="8345"/>
              </a:lnSpc>
            </a:pPr>
            <a:r>
              <a:rPr lang="en-US" sz="7072">
                <a:solidFill>
                  <a:srgbClr val="000000"/>
                </a:solidFill>
                <a:latin typeface="HK Grotesk Bold"/>
              </a:rPr>
              <a:t>Task 1: </a:t>
            </a:r>
            <a:r>
              <a:rPr lang="en-US" sz="7072">
                <a:solidFill>
                  <a:srgbClr val="731F7D"/>
                </a:solidFill>
                <a:latin typeface="HK Grotesk Bold"/>
              </a:rPr>
              <a:t>Blink the LED</a:t>
            </a:r>
          </a:p>
        </p:txBody>
      </p:sp>
      <p:pic>
        <p:nvPicPr>
          <p:cNvPr id="7" name="Picture 6" descr="A circuit board with wires and wires&#10;&#10;Description automatically generated">
            <a:extLst>
              <a:ext uri="{FF2B5EF4-FFF2-40B4-BE49-F238E27FC236}">
                <a16:creationId xmlns:a16="http://schemas.microsoft.com/office/drawing/2014/main" id="{A6A1B6E4-7E4C-B12E-E9D4-AA19C159ABE2}"/>
              </a:ext>
            </a:extLst>
          </p:cNvPr>
          <p:cNvPicPr>
            <a:picLocks noChangeAspect="1"/>
          </p:cNvPicPr>
          <p:nvPr/>
        </p:nvPicPr>
        <p:blipFill rotWithShape="1">
          <a:blip r:embed="rId4">
            <a:extLst>
              <a:ext uri="{28A0092B-C50C-407E-A947-70E740481C1C}">
                <a14:useLocalDpi xmlns:a14="http://schemas.microsoft.com/office/drawing/2010/main" val="0"/>
              </a:ext>
            </a:extLst>
          </a:blip>
          <a:srcRect l="1402"/>
          <a:stretch/>
        </p:blipFill>
        <p:spPr>
          <a:xfrm>
            <a:off x="1148862" y="2113760"/>
            <a:ext cx="15990276" cy="6059480"/>
          </a:xfrm>
          <a:prstGeom prst="roundRect">
            <a:avLst/>
          </a:prstGeom>
          <a:effectLst>
            <a:outerShdw blurRad="50800" dist="38100" dir="2700000" algn="tl" rotWithShape="0">
              <a:prstClr val="black">
                <a:alpha val="40000"/>
              </a:prstClr>
            </a:outerShdw>
          </a:effectLst>
        </p:spPr>
      </p:pic>
      <p:sp>
        <p:nvSpPr>
          <p:cNvPr id="9" name="Freeform 13">
            <a:extLst>
              <a:ext uri="{FF2B5EF4-FFF2-40B4-BE49-F238E27FC236}">
                <a16:creationId xmlns:a16="http://schemas.microsoft.com/office/drawing/2014/main" id="{BB233576-FD11-BE6D-A3E1-4A6EE5141D99}"/>
              </a:ext>
            </a:extLst>
          </p:cNvPr>
          <p:cNvSpPr/>
          <p:nvPr/>
        </p:nvSpPr>
        <p:spPr>
          <a:xfrm rot="313119">
            <a:off x="15914291" y="-2493067"/>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5"/>
            <a:stretch>
              <a:fillRect/>
            </a:stretch>
          </a:blipFill>
        </p:spPr>
        <p:txBody>
          <a:bodyPr/>
          <a:lstStyle/>
          <a:p>
            <a:endParaRPr lang="en-IN"/>
          </a:p>
        </p:txBody>
      </p:sp>
      <p:sp>
        <p:nvSpPr>
          <p:cNvPr id="10" name="Freeform 2">
            <a:extLst>
              <a:ext uri="{FF2B5EF4-FFF2-40B4-BE49-F238E27FC236}">
                <a16:creationId xmlns:a16="http://schemas.microsoft.com/office/drawing/2014/main" id="{6C8D7EB0-1EE8-1D01-A67F-06F8A291356D}"/>
              </a:ext>
            </a:extLst>
          </p:cNvPr>
          <p:cNvSpPr/>
          <p:nvPr/>
        </p:nvSpPr>
        <p:spPr>
          <a:xfrm rot="4494633">
            <a:off x="-2678554" y="8744354"/>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6"/>
            <a:stretch>
              <a:fillRect/>
            </a:stretch>
          </a:blipFill>
        </p:spPr>
        <p:txBody>
          <a:bodyPr/>
          <a:lstStyle/>
          <a:p>
            <a:endParaRPr lang="en-IN"/>
          </a:p>
        </p:txBody>
      </p:sp>
      <p:sp>
        <p:nvSpPr>
          <p:cNvPr id="11" name="Freeform 5">
            <a:extLst>
              <a:ext uri="{FF2B5EF4-FFF2-40B4-BE49-F238E27FC236}">
                <a16:creationId xmlns:a16="http://schemas.microsoft.com/office/drawing/2014/main" id="{A735FE1B-E267-15C5-6F8E-E72E35644825}"/>
              </a:ext>
            </a:extLst>
          </p:cNvPr>
          <p:cNvSpPr/>
          <p:nvPr/>
        </p:nvSpPr>
        <p:spPr>
          <a:xfrm rot="6959566">
            <a:off x="-1810961" y="91169"/>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5"/>
            <a:stretch>
              <a:fillRect/>
            </a:stretch>
          </a:blipFill>
        </p:spPr>
        <p:txBody>
          <a:bodyPr/>
          <a:lstStyle/>
          <a:p>
            <a:endParaRPr lang="en-IN"/>
          </a:p>
        </p:txBody>
      </p:sp>
      <p:sp>
        <p:nvSpPr>
          <p:cNvPr id="12" name="Freeform 2">
            <a:extLst>
              <a:ext uri="{FF2B5EF4-FFF2-40B4-BE49-F238E27FC236}">
                <a16:creationId xmlns:a16="http://schemas.microsoft.com/office/drawing/2014/main" id="{2485B412-3EC6-60EF-BACB-6901A9495F7E}"/>
              </a:ext>
            </a:extLst>
          </p:cNvPr>
          <p:cNvSpPr/>
          <p:nvPr/>
        </p:nvSpPr>
        <p:spPr>
          <a:xfrm rot="12511251">
            <a:off x="16102377" y="9859000"/>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2430191786"/>
      </p:ext>
    </p:extLst>
  </p:cSld>
  <p:clrMapOvr>
    <a:masterClrMapping/>
  </p:clrMapOvr>
  <mc:AlternateContent xmlns:mc="http://schemas.openxmlformats.org/markup-compatibility/2006">
    <mc:Choice xmlns:p14="http://schemas.microsoft.com/office/powerpoint/2010/main" Requires="p14">
      <p:transition spd="slow" p14:dur="1500">
        <p:wipe/>
      </p:transition>
    </mc:Choice>
    <mc:Fallback>
      <p:transition spd="slow">
        <p:wipe/>
      </p:transition>
    </mc:Fallback>
  </mc:AlternateContent>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D84A455B-F2BA-A6BD-CC46-090DC9A709E8}"/>
              </a:ext>
            </a:extLst>
          </p:cNvPr>
          <p:cNvSpPr txBox="1"/>
          <p:nvPr/>
        </p:nvSpPr>
        <p:spPr>
          <a:xfrm>
            <a:off x="2790091" y="4611303"/>
            <a:ext cx="12707818" cy="1064394"/>
          </a:xfrm>
          <a:prstGeom prst="rect">
            <a:avLst/>
          </a:prstGeom>
        </p:spPr>
        <p:txBody>
          <a:bodyPr wrap="square" lIns="0" tIns="0" rIns="0" bIns="0" rtlCol="0" anchor="t">
            <a:spAutoFit/>
          </a:bodyPr>
          <a:lstStyle/>
          <a:p>
            <a:pPr algn="ctr">
              <a:lnSpc>
                <a:spcPts val="8345"/>
              </a:lnSpc>
            </a:pPr>
            <a:r>
              <a:rPr lang="en-US" sz="6000">
                <a:latin typeface="HK Grotesk Bold"/>
              </a:rPr>
              <a:t>Play around with the delay values!!</a:t>
            </a:r>
          </a:p>
        </p:txBody>
      </p:sp>
      <p:sp>
        <p:nvSpPr>
          <p:cNvPr id="4" name="Freeform 13">
            <a:extLst>
              <a:ext uri="{FF2B5EF4-FFF2-40B4-BE49-F238E27FC236}">
                <a16:creationId xmlns:a16="http://schemas.microsoft.com/office/drawing/2014/main" id="{A555E22E-B479-49D1-CD2C-CD9977E03828}"/>
              </a:ext>
            </a:extLst>
          </p:cNvPr>
          <p:cNvSpPr/>
          <p:nvPr/>
        </p:nvSpPr>
        <p:spPr>
          <a:xfrm rot="313119">
            <a:off x="14507518" y="-1145363"/>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2"/>
            <a:stretch>
              <a:fillRect/>
            </a:stretch>
          </a:blipFill>
        </p:spPr>
        <p:txBody>
          <a:bodyPr/>
          <a:lstStyle/>
          <a:p>
            <a:endParaRPr lang="en-IN"/>
          </a:p>
        </p:txBody>
      </p:sp>
      <p:sp>
        <p:nvSpPr>
          <p:cNvPr id="5" name="Freeform 2">
            <a:extLst>
              <a:ext uri="{FF2B5EF4-FFF2-40B4-BE49-F238E27FC236}">
                <a16:creationId xmlns:a16="http://schemas.microsoft.com/office/drawing/2014/main" id="{FF93F5C5-0C37-4611-4D3C-D8D03B599E19}"/>
              </a:ext>
            </a:extLst>
          </p:cNvPr>
          <p:cNvSpPr/>
          <p:nvPr/>
        </p:nvSpPr>
        <p:spPr>
          <a:xfrm rot="4494633">
            <a:off x="-615292" y="6790543"/>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3"/>
            <a:stretch>
              <a:fillRect/>
            </a:stretch>
          </a:blipFill>
        </p:spPr>
        <p:txBody>
          <a:bodyPr/>
          <a:lstStyle/>
          <a:p>
            <a:endParaRPr lang="en-IN"/>
          </a:p>
        </p:txBody>
      </p:sp>
      <p:sp>
        <p:nvSpPr>
          <p:cNvPr id="6" name="Freeform 5">
            <a:extLst>
              <a:ext uri="{FF2B5EF4-FFF2-40B4-BE49-F238E27FC236}">
                <a16:creationId xmlns:a16="http://schemas.microsoft.com/office/drawing/2014/main" id="{877C2BFE-316C-8323-C4D0-8FBF184BE242}"/>
              </a:ext>
            </a:extLst>
          </p:cNvPr>
          <p:cNvSpPr/>
          <p:nvPr/>
        </p:nvSpPr>
        <p:spPr>
          <a:xfrm rot="6959566">
            <a:off x="431054" y="325629"/>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2"/>
            <a:stretch>
              <a:fillRect/>
            </a:stretch>
          </a:blipFill>
        </p:spPr>
        <p:txBody>
          <a:bodyPr/>
          <a:lstStyle/>
          <a:p>
            <a:endParaRPr lang="en-IN"/>
          </a:p>
        </p:txBody>
      </p:sp>
      <p:sp>
        <p:nvSpPr>
          <p:cNvPr id="7" name="Freeform 2">
            <a:extLst>
              <a:ext uri="{FF2B5EF4-FFF2-40B4-BE49-F238E27FC236}">
                <a16:creationId xmlns:a16="http://schemas.microsoft.com/office/drawing/2014/main" id="{D019B4DE-0734-F38F-9687-7793ABFA8C60}"/>
              </a:ext>
            </a:extLst>
          </p:cNvPr>
          <p:cNvSpPr/>
          <p:nvPr/>
        </p:nvSpPr>
        <p:spPr>
          <a:xfrm rot="12511251">
            <a:off x="14695606" y="6873031"/>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3"/>
            <a:stretch>
              <a:fillRect/>
            </a:stretch>
          </a:blipFill>
        </p:spPr>
        <p:txBody>
          <a:bodyPr/>
          <a:lstStyle/>
          <a:p>
            <a:endParaRPr lang="en-IN"/>
          </a:p>
        </p:txBody>
      </p:sp>
    </p:spTree>
    <p:extLst>
      <p:ext uri="{BB962C8B-B14F-4D97-AF65-F5344CB8AC3E}">
        <p14:creationId xmlns:p14="http://schemas.microsoft.com/office/powerpoint/2010/main" val="3756286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14" name="Freeform 3">
            <a:extLst>
              <a:ext uri="{FF2B5EF4-FFF2-40B4-BE49-F238E27FC236}">
                <a16:creationId xmlns:a16="http://schemas.microsoft.com/office/drawing/2014/main" id="{D7DA15C2-E845-50AD-9E85-7789D4C06948}"/>
              </a:ext>
            </a:extLst>
          </p:cNvPr>
          <p:cNvSpPr/>
          <p:nvPr/>
        </p:nvSpPr>
        <p:spPr>
          <a:xfrm rot="15414355">
            <a:off x="-5052770" y="-5776639"/>
            <a:ext cx="15888301" cy="21078279"/>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7125445" y="607115"/>
            <a:ext cx="10590313" cy="2170466"/>
          </a:xfrm>
          <a:prstGeom prst="rect">
            <a:avLst/>
          </a:prstGeom>
        </p:spPr>
        <p:txBody>
          <a:bodyPr wrap="square" lIns="0" tIns="0" rIns="0" bIns="0" rtlCol="0" anchor="t">
            <a:spAutoFit/>
          </a:bodyPr>
          <a:lstStyle/>
          <a:p>
            <a:pPr>
              <a:lnSpc>
                <a:spcPts val="8345"/>
              </a:lnSpc>
            </a:pPr>
            <a:r>
              <a:rPr lang="en-US" sz="8000">
                <a:solidFill>
                  <a:srgbClr val="FFFFFF"/>
                </a:solidFill>
                <a:latin typeface="HK Grotesk Bold"/>
              </a:rPr>
              <a:t>How does IR sensor Work?</a:t>
            </a:r>
          </a:p>
        </p:txBody>
      </p:sp>
      <p:grpSp>
        <p:nvGrpSpPr>
          <p:cNvPr id="6" name="Group 6"/>
          <p:cNvGrpSpPr/>
          <p:nvPr/>
        </p:nvGrpSpPr>
        <p:grpSpPr>
          <a:xfrm>
            <a:off x="7588601" y="2912747"/>
            <a:ext cx="4832001" cy="4702127"/>
            <a:chOff x="-242358" y="438793"/>
            <a:chExt cx="5419704" cy="5730535"/>
          </a:xfrm>
        </p:grpSpPr>
        <p:sp>
          <p:nvSpPr>
            <p:cNvPr id="7" name="TextBox 7"/>
            <p:cNvSpPr txBox="1"/>
            <p:nvPr/>
          </p:nvSpPr>
          <p:spPr>
            <a:xfrm>
              <a:off x="-242358" y="1737346"/>
              <a:ext cx="5177346" cy="4431982"/>
            </a:xfrm>
            <a:prstGeom prst="rect">
              <a:avLst/>
            </a:prstGeom>
          </p:spPr>
          <p:txBody>
            <a:bodyPr lIns="0" tIns="0" rIns="0" bIns="0" rtlCol="0" anchor="t">
              <a:spAutoFit/>
            </a:bodyPr>
            <a:lstStyle/>
            <a:p>
              <a:pPr>
                <a:spcBef>
                  <a:spcPct val="0"/>
                </a:spcBef>
              </a:pPr>
              <a:r>
                <a:rPr lang="en-US" sz="3600" spc="-24">
                  <a:solidFill>
                    <a:srgbClr val="FFFFFF"/>
                  </a:solidFill>
                  <a:latin typeface="Assistant"/>
                </a:rPr>
                <a:t>The Infrared emitter first emits an infrared signal. The signal then hits the obstacle in front of it.</a:t>
              </a:r>
            </a:p>
          </p:txBody>
        </p:sp>
        <p:sp>
          <p:nvSpPr>
            <p:cNvPr id="8" name="TextBox 8"/>
            <p:cNvSpPr txBox="1"/>
            <p:nvPr/>
          </p:nvSpPr>
          <p:spPr>
            <a:xfrm>
              <a:off x="0" y="438793"/>
              <a:ext cx="5177346" cy="1378756"/>
            </a:xfrm>
            <a:prstGeom prst="rect">
              <a:avLst/>
            </a:prstGeom>
          </p:spPr>
          <p:txBody>
            <a:bodyPr lIns="0" tIns="0" rIns="0" bIns="0" rtlCol="0" anchor="t">
              <a:spAutoFit/>
            </a:bodyPr>
            <a:lstStyle/>
            <a:p>
              <a:pPr marL="0" lvl="0" indent="0">
                <a:lnSpc>
                  <a:spcPts val="8115"/>
                </a:lnSpc>
                <a:spcBef>
                  <a:spcPct val="0"/>
                </a:spcBef>
              </a:pPr>
              <a:r>
                <a:rPr lang="en-US" sz="6877">
                  <a:solidFill>
                    <a:srgbClr val="FFFFFF"/>
                  </a:solidFill>
                  <a:latin typeface="HK Grotesk Bold"/>
                </a:rPr>
                <a:t>01</a:t>
              </a:r>
            </a:p>
          </p:txBody>
        </p:sp>
      </p:grpSp>
      <p:sp>
        <p:nvSpPr>
          <p:cNvPr id="11" name="TextBox 11"/>
          <p:cNvSpPr txBox="1"/>
          <p:nvPr/>
        </p:nvSpPr>
        <p:spPr>
          <a:xfrm>
            <a:off x="13258800" y="4762500"/>
            <a:ext cx="3883010" cy="1034067"/>
          </a:xfrm>
          <a:prstGeom prst="rect">
            <a:avLst/>
          </a:prstGeom>
        </p:spPr>
        <p:txBody>
          <a:bodyPr lIns="0" tIns="0" rIns="0" bIns="0" rtlCol="0" anchor="t">
            <a:spAutoFit/>
          </a:bodyPr>
          <a:lstStyle/>
          <a:p>
            <a:pPr marL="0" lvl="0" indent="0">
              <a:lnSpc>
                <a:spcPts val="8115"/>
              </a:lnSpc>
              <a:spcBef>
                <a:spcPct val="0"/>
              </a:spcBef>
            </a:pPr>
            <a:r>
              <a:rPr lang="en-US" sz="6877">
                <a:solidFill>
                  <a:srgbClr val="FFFFFF"/>
                </a:solidFill>
                <a:latin typeface="HK Grotesk Bold"/>
              </a:rPr>
              <a:t>02</a:t>
            </a:r>
          </a:p>
        </p:txBody>
      </p:sp>
      <p:cxnSp>
        <p:nvCxnSpPr>
          <p:cNvPr id="20" name="Straight Arrow Connector 19">
            <a:extLst>
              <a:ext uri="{FF2B5EF4-FFF2-40B4-BE49-F238E27FC236}">
                <a16:creationId xmlns:a16="http://schemas.microsoft.com/office/drawing/2014/main" id="{37BBA2A2-BF1D-2C4D-C5C8-EE92D22D7960}"/>
              </a:ext>
            </a:extLst>
          </p:cNvPr>
          <p:cNvCxnSpPr>
            <a:cxnSpLocks/>
          </p:cNvCxnSpPr>
          <p:nvPr/>
        </p:nvCxnSpPr>
        <p:spPr>
          <a:xfrm flipH="1" flipV="1">
            <a:off x="3733800" y="1409700"/>
            <a:ext cx="381000" cy="2286000"/>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F0759FC3-89BB-E935-837D-B782BA97160E}"/>
              </a:ext>
            </a:extLst>
          </p:cNvPr>
          <p:cNvCxnSpPr>
            <a:cxnSpLocks/>
          </p:cNvCxnSpPr>
          <p:nvPr/>
        </p:nvCxnSpPr>
        <p:spPr>
          <a:xfrm flipH="1">
            <a:off x="3200400" y="1409700"/>
            <a:ext cx="533400" cy="2286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46CBD533-CB84-2258-9FB9-3B0C9FEDC81A}"/>
              </a:ext>
            </a:extLst>
          </p:cNvPr>
          <p:cNvGrpSpPr/>
          <p:nvPr/>
        </p:nvGrpSpPr>
        <p:grpSpPr>
          <a:xfrm>
            <a:off x="1629496" y="8574899"/>
            <a:ext cx="1913128" cy="676628"/>
            <a:chOff x="1553972" y="8876725"/>
            <a:chExt cx="1913128" cy="676628"/>
          </a:xfrm>
        </p:grpSpPr>
        <p:sp>
          <p:nvSpPr>
            <p:cNvPr id="25" name="Bent Arrow 24">
              <a:extLst>
                <a:ext uri="{FF2B5EF4-FFF2-40B4-BE49-F238E27FC236}">
                  <a16:creationId xmlns:a16="http://schemas.microsoft.com/office/drawing/2014/main" id="{EBAECFDF-7CC1-8876-73C2-123DE2557FFF}"/>
                </a:ext>
              </a:extLst>
            </p:cNvPr>
            <p:cNvSpPr/>
            <p:nvPr/>
          </p:nvSpPr>
          <p:spPr>
            <a:xfrm rot="10800000">
              <a:off x="2819400" y="8876725"/>
              <a:ext cx="647700" cy="610175"/>
            </a:xfrm>
            <a:prstGeom prst="bentArrow">
              <a:avLst>
                <a:gd name="adj1" fmla="val 17507"/>
                <a:gd name="adj2" fmla="val 25000"/>
                <a:gd name="adj3" fmla="val 25000"/>
                <a:gd name="adj4" fmla="val 4375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TextBox 25">
              <a:extLst>
                <a:ext uri="{FF2B5EF4-FFF2-40B4-BE49-F238E27FC236}">
                  <a16:creationId xmlns:a16="http://schemas.microsoft.com/office/drawing/2014/main" id="{44FDD0DA-877C-300E-F18A-2CE6761F5660}"/>
                </a:ext>
              </a:extLst>
            </p:cNvPr>
            <p:cNvSpPr txBox="1"/>
            <p:nvPr/>
          </p:nvSpPr>
          <p:spPr>
            <a:xfrm>
              <a:off x="1553972" y="9091688"/>
              <a:ext cx="1261884" cy="461665"/>
            </a:xfrm>
            <a:prstGeom prst="rect">
              <a:avLst/>
            </a:prstGeom>
            <a:noFill/>
          </p:spPr>
          <p:txBody>
            <a:bodyPr wrap="none" rtlCol="0">
              <a:spAutoFit/>
            </a:bodyPr>
            <a:lstStyle/>
            <a:p>
              <a:r>
                <a:rPr lang="en-US" sz="2400" b="1">
                  <a:solidFill>
                    <a:schemeClr val="bg1"/>
                  </a:solidFill>
                </a:rPr>
                <a:t>OUTPUT</a:t>
              </a:r>
              <a:endParaRPr lang="en-US" b="1">
                <a:solidFill>
                  <a:schemeClr val="bg1"/>
                </a:solidFill>
              </a:endParaRPr>
            </a:p>
          </p:txBody>
        </p:sp>
      </p:grpSp>
      <p:sp>
        <p:nvSpPr>
          <p:cNvPr id="29" name="TextBox 28">
            <a:extLst>
              <a:ext uri="{FF2B5EF4-FFF2-40B4-BE49-F238E27FC236}">
                <a16:creationId xmlns:a16="http://schemas.microsoft.com/office/drawing/2014/main" id="{D501838B-50F9-53F8-B1CC-DEB6250119DD}"/>
              </a:ext>
            </a:extLst>
          </p:cNvPr>
          <p:cNvSpPr txBox="1"/>
          <p:nvPr/>
        </p:nvSpPr>
        <p:spPr>
          <a:xfrm>
            <a:off x="4561438" y="4000500"/>
            <a:ext cx="1610762" cy="461665"/>
          </a:xfrm>
          <a:prstGeom prst="rect">
            <a:avLst/>
          </a:prstGeom>
          <a:noFill/>
        </p:spPr>
        <p:txBody>
          <a:bodyPr wrap="none" rtlCol="0">
            <a:spAutoFit/>
          </a:bodyPr>
          <a:lstStyle/>
          <a:p>
            <a:r>
              <a:rPr lang="en-US" sz="2400">
                <a:solidFill>
                  <a:schemeClr val="bg1"/>
                </a:solidFill>
              </a:rPr>
              <a:t>IR EMITTER</a:t>
            </a:r>
          </a:p>
        </p:txBody>
      </p:sp>
      <p:sp>
        <p:nvSpPr>
          <p:cNvPr id="30" name="TextBox 29">
            <a:extLst>
              <a:ext uri="{FF2B5EF4-FFF2-40B4-BE49-F238E27FC236}">
                <a16:creationId xmlns:a16="http://schemas.microsoft.com/office/drawing/2014/main" id="{9D99719C-4891-9783-E704-2A1397BF9D5C}"/>
              </a:ext>
            </a:extLst>
          </p:cNvPr>
          <p:cNvSpPr txBox="1"/>
          <p:nvPr/>
        </p:nvSpPr>
        <p:spPr>
          <a:xfrm>
            <a:off x="903192" y="4000500"/>
            <a:ext cx="1694310" cy="461665"/>
          </a:xfrm>
          <a:prstGeom prst="rect">
            <a:avLst/>
          </a:prstGeom>
          <a:noFill/>
        </p:spPr>
        <p:txBody>
          <a:bodyPr wrap="none" rtlCol="0">
            <a:spAutoFit/>
          </a:bodyPr>
          <a:lstStyle/>
          <a:p>
            <a:r>
              <a:rPr lang="en-US" sz="2400">
                <a:solidFill>
                  <a:schemeClr val="bg1"/>
                </a:solidFill>
              </a:rPr>
              <a:t>IR RECEIVER</a:t>
            </a:r>
          </a:p>
        </p:txBody>
      </p:sp>
      <p:sp>
        <p:nvSpPr>
          <p:cNvPr id="31" name="TextBox 7">
            <a:extLst>
              <a:ext uri="{FF2B5EF4-FFF2-40B4-BE49-F238E27FC236}">
                <a16:creationId xmlns:a16="http://schemas.microsoft.com/office/drawing/2014/main" id="{C0091CF5-2C31-825C-6392-C3BB08B92763}"/>
              </a:ext>
            </a:extLst>
          </p:cNvPr>
          <p:cNvSpPr txBox="1"/>
          <p:nvPr/>
        </p:nvSpPr>
        <p:spPr>
          <a:xfrm>
            <a:off x="13237281" y="5667778"/>
            <a:ext cx="3883010" cy="3323987"/>
          </a:xfrm>
          <a:prstGeom prst="rect">
            <a:avLst/>
          </a:prstGeom>
        </p:spPr>
        <p:txBody>
          <a:bodyPr lIns="0" tIns="0" rIns="0" bIns="0" rtlCol="0" anchor="t">
            <a:spAutoFit/>
          </a:bodyPr>
          <a:lstStyle/>
          <a:p>
            <a:pPr>
              <a:spcBef>
                <a:spcPct val="0"/>
              </a:spcBef>
            </a:pPr>
            <a:r>
              <a:rPr lang="en-US" sz="3600" spc="-24">
                <a:solidFill>
                  <a:srgbClr val="FFFFFF"/>
                </a:solidFill>
                <a:latin typeface="Assistant"/>
              </a:rPr>
              <a:t>The reflected signal is detected by the IR receiver which then generates an output through the OUT pin.</a:t>
            </a:r>
          </a:p>
        </p:txBody>
      </p:sp>
      <p:sp>
        <p:nvSpPr>
          <p:cNvPr id="2" name="Rectangle 1">
            <a:extLst>
              <a:ext uri="{FF2B5EF4-FFF2-40B4-BE49-F238E27FC236}">
                <a16:creationId xmlns:a16="http://schemas.microsoft.com/office/drawing/2014/main" id="{398EF4EF-4897-AB81-008F-DC5E9995F4E8}"/>
              </a:ext>
            </a:extLst>
          </p:cNvPr>
          <p:cNvSpPr/>
          <p:nvPr/>
        </p:nvSpPr>
        <p:spPr>
          <a:xfrm>
            <a:off x="1988218" y="734358"/>
            <a:ext cx="3491164" cy="9144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a:t>WALL / OBSTACLE</a:t>
            </a:r>
          </a:p>
        </p:txBody>
      </p:sp>
      <p:pic>
        <p:nvPicPr>
          <p:cNvPr id="17" name="Picture 16" descr="A blue circuit board with black and white wires&#10;&#10;Description automatically generated">
            <a:extLst>
              <a:ext uri="{FF2B5EF4-FFF2-40B4-BE49-F238E27FC236}">
                <a16:creationId xmlns:a16="http://schemas.microsoft.com/office/drawing/2014/main" id="{1D0E942F-D50C-3CE1-C52F-71E90560A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4939" y="3176583"/>
            <a:ext cx="4114800" cy="5398316"/>
          </a:xfrm>
          <a:prstGeom prst="rect">
            <a:avLst/>
          </a:prstGeom>
        </p:spPr>
      </p:pic>
      <p:grpSp>
        <p:nvGrpSpPr>
          <p:cNvPr id="3" name="Group 2">
            <a:extLst>
              <a:ext uri="{FF2B5EF4-FFF2-40B4-BE49-F238E27FC236}">
                <a16:creationId xmlns:a16="http://schemas.microsoft.com/office/drawing/2014/main" id="{411DC8EF-428E-17E0-18D9-D7717C5DE79B}"/>
              </a:ext>
            </a:extLst>
          </p:cNvPr>
          <p:cNvGrpSpPr/>
          <p:nvPr/>
        </p:nvGrpSpPr>
        <p:grpSpPr>
          <a:xfrm>
            <a:off x="3935154" y="8499101"/>
            <a:ext cx="1264268" cy="723497"/>
            <a:chOff x="1298858" y="8815645"/>
            <a:chExt cx="1264268" cy="723497"/>
          </a:xfrm>
        </p:grpSpPr>
        <p:sp>
          <p:nvSpPr>
            <p:cNvPr id="4" name="Bent Arrow 24">
              <a:extLst>
                <a:ext uri="{FF2B5EF4-FFF2-40B4-BE49-F238E27FC236}">
                  <a16:creationId xmlns:a16="http://schemas.microsoft.com/office/drawing/2014/main" id="{D78E6660-42FA-B628-B038-F951582FBE4F}"/>
                </a:ext>
              </a:extLst>
            </p:cNvPr>
            <p:cNvSpPr/>
            <p:nvPr/>
          </p:nvSpPr>
          <p:spPr>
            <a:xfrm rot="16200000">
              <a:off x="1280096" y="8834407"/>
              <a:ext cx="647700" cy="610175"/>
            </a:xfrm>
            <a:prstGeom prst="bentArrow">
              <a:avLst>
                <a:gd name="adj1" fmla="val 21253"/>
                <a:gd name="adj2" fmla="val 20629"/>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B731A0BA-C5C9-C4CF-0430-8795CCAF73BA}"/>
                </a:ext>
              </a:extLst>
            </p:cNvPr>
            <p:cNvSpPr txBox="1"/>
            <p:nvPr/>
          </p:nvSpPr>
          <p:spPr>
            <a:xfrm>
              <a:off x="1873642" y="9077477"/>
              <a:ext cx="689484" cy="461665"/>
            </a:xfrm>
            <a:prstGeom prst="rect">
              <a:avLst/>
            </a:prstGeom>
            <a:noFill/>
          </p:spPr>
          <p:txBody>
            <a:bodyPr wrap="none" rtlCol="0">
              <a:spAutoFit/>
            </a:bodyPr>
            <a:lstStyle/>
            <a:p>
              <a:r>
                <a:rPr lang="en-US" sz="2400" b="1">
                  <a:solidFill>
                    <a:schemeClr val="bg1"/>
                  </a:solidFill>
                </a:rPr>
                <a:t>VCC</a:t>
              </a:r>
              <a:endParaRPr lang="en-US" b="1">
                <a:solidFill>
                  <a:schemeClr val="bg1"/>
                </a:solidFill>
              </a:endParaRPr>
            </a:p>
          </p:txBody>
        </p:sp>
      </p:grpSp>
      <p:grpSp>
        <p:nvGrpSpPr>
          <p:cNvPr id="10" name="Group 9">
            <a:extLst>
              <a:ext uri="{FF2B5EF4-FFF2-40B4-BE49-F238E27FC236}">
                <a16:creationId xmlns:a16="http://schemas.microsoft.com/office/drawing/2014/main" id="{EDDF5BEC-E464-7A39-9A39-1EDBA20CB8AF}"/>
              </a:ext>
            </a:extLst>
          </p:cNvPr>
          <p:cNvGrpSpPr/>
          <p:nvPr/>
        </p:nvGrpSpPr>
        <p:grpSpPr>
          <a:xfrm>
            <a:off x="3645982" y="8473646"/>
            <a:ext cx="1346889" cy="1342844"/>
            <a:chOff x="857286" y="8637790"/>
            <a:chExt cx="1346889" cy="1342844"/>
          </a:xfrm>
        </p:grpSpPr>
        <p:sp>
          <p:nvSpPr>
            <p:cNvPr id="12" name="Bent Arrow 24">
              <a:extLst>
                <a:ext uri="{FF2B5EF4-FFF2-40B4-BE49-F238E27FC236}">
                  <a16:creationId xmlns:a16="http://schemas.microsoft.com/office/drawing/2014/main" id="{57B1B9D6-FE08-02DB-1A88-4181470BE4E4}"/>
                </a:ext>
              </a:extLst>
            </p:cNvPr>
            <p:cNvSpPr/>
            <p:nvPr/>
          </p:nvSpPr>
          <p:spPr>
            <a:xfrm rot="16200000">
              <a:off x="545340" y="8949736"/>
              <a:ext cx="1234068" cy="610175"/>
            </a:xfrm>
            <a:prstGeom prst="bentArrow">
              <a:avLst>
                <a:gd name="adj1" fmla="val 20005"/>
                <a:gd name="adj2" fmla="val 18131"/>
                <a:gd name="adj3" fmla="val 25000"/>
                <a:gd name="adj4" fmla="val 4375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729702F8-73CF-3CB5-79BB-5A443A67C6A1}"/>
                </a:ext>
              </a:extLst>
            </p:cNvPr>
            <p:cNvSpPr txBox="1"/>
            <p:nvPr/>
          </p:nvSpPr>
          <p:spPr>
            <a:xfrm>
              <a:off x="1428000" y="9518969"/>
              <a:ext cx="776175" cy="461665"/>
            </a:xfrm>
            <a:prstGeom prst="rect">
              <a:avLst/>
            </a:prstGeom>
            <a:noFill/>
          </p:spPr>
          <p:txBody>
            <a:bodyPr wrap="none" rtlCol="0">
              <a:spAutoFit/>
            </a:bodyPr>
            <a:lstStyle/>
            <a:p>
              <a:r>
                <a:rPr lang="en-US" sz="2400" b="1">
                  <a:solidFill>
                    <a:schemeClr val="bg1"/>
                  </a:solidFill>
                </a:rPr>
                <a:t>GND</a:t>
              </a:r>
              <a:endParaRPr lang="en-US" b="1">
                <a:solidFill>
                  <a:schemeClr val="bg1"/>
                </a:solidFill>
              </a:endParaRPr>
            </a:p>
          </p:txBody>
        </p:sp>
      </p:grpSp>
    </p:spTree>
  </p:cSld>
  <p:clrMapOvr>
    <a:masterClrMapping/>
  </p:clrMapOvr>
  <p:transition spd="slow">
    <p:push/>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id="{64ABAA50-806D-59DF-A23B-ED8D0576A1CD}"/>
              </a:ext>
            </a:extLst>
          </p:cNvPr>
          <p:cNvSpPr/>
          <p:nvPr/>
        </p:nvSpPr>
        <p:spPr>
          <a:xfrm rot="15414355">
            <a:off x="-5553557" y="-5237283"/>
            <a:ext cx="14240033" cy="19864672"/>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2"/>
            <a:stretch>
              <a:fillRect/>
            </a:stretch>
          </a:blipFill>
        </p:spPr>
        <p:txBody>
          <a:bodyPr/>
          <a:lstStyle/>
          <a:p>
            <a:endParaRPr lang="en-IN"/>
          </a:p>
        </p:txBody>
      </p:sp>
      <p:sp>
        <p:nvSpPr>
          <p:cNvPr id="5" name="TextBox 5"/>
          <p:cNvSpPr txBox="1"/>
          <p:nvPr/>
        </p:nvSpPr>
        <p:spPr>
          <a:xfrm>
            <a:off x="3788038" y="723900"/>
            <a:ext cx="11604361" cy="2134559"/>
          </a:xfrm>
          <a:prstGeom prst="rect">
            <a:avLst/>
          </a:prstGeom>
        </p:spPr>
        <p:txBody>
          <a:bodyPr wrap="square" lIns="0" tIns="0" rIns="0" bIns="0" rtlCol="0" anchor="t">
            <a:spAutoFit/>
          </a:bodyPr>
          <a:lstStyle/>
          <a:p>
            <a:pPr>
              <a:lnSpc>
                <a:spcPts val="8345"/>
              </a:lnSpc>
            </a:pPr>
            <a:r>
              <a:rPr lang="en-US" sz="7072">
                <a:solidFill>
                  <a:srgbClr val="FFFFFF"/>
                </a:solidFill>
                <a:latin typeface="HK Grotesk Bold"/>
              </a:rPr>
              <a:t>How does LDR sensor Work?</a:t>
            </a:r>
          </a:p>
          <a:p>
            <a:pPr>
              <a:lnSpc>
                <a:spcPts val="8345"/>
              </a:lnSpc>
            </a:pPr>
            <a:r>
              <a:rPr lang="en-US" sz="7072">
                <a:solidFill>
                  <a:srgbClr val="FFFFFF"/>
                </a:solidFill>
                <a:latin typeface="HK Grotesk Bold"/>
              </a:rPr>
              <a:t>(Light Dependent Resistor)</a:t>
            </a:r>
          </a:p>
        </p:txBody>
      </p:sp>
      <p:pic>
        <p:nvPicPr>
          <p:cNvPr id="3" name="Picture 2" descr="A close-up of a light bulb&#10;&#10;Description automatically generated">
            <a:extLst>
              <a:ext uri="{FF2B5EF4-FFF2-40B4-BE49-F238E27FC236}">
                <a16:creationId xmlns:a16="http://schemas.microsoft.com/office/drawing/2014/main" id="{C074589C-29CC-4439-3786-3A177F182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62039"/>
            <a:ext cx="8505917" cy="4307252"/>
          </a:xfrm>
          <a:prstGeom prst="rect">
            <a:avLst/>
          </a:prstGeom>
        </p:spPr>
      </p:pic>
      <p:sp>
        <p:nvSpPr>
          <p:cNvPr id="4" name="TextBox 7">
            <a:extLst>
              <a:ext uri="{FF2B5EF4-FFF2-40B4-BE49-F238E27FC236}">
                <a16:creationId xmlns:a16="http://schemas.microsoft.com/office/drawing/2014/main" id="{EA8441F6-0BA5-73D5-4AD5-F09E7DB0104C}"/>
              </a:ext>
            </a:extLst>
          </p:cNvPr>
          <p:cNvSpPr txBox="1"/>
          <p:nvPr/>
        </p:nvSpPr>
        <p:spPr>
          <a:xfrm>
            <a:off x="9579429" y="4435929"/>
            <a:ext cx="8305800" cy="3877985"/>
          </a:xfrm>
          <a:prstGeom prst="rect">
            <a:avLst/>
          </a:prstGeom>
        </p:spPr>
        <p:txBody>
          <a:bodyPr wrap="square" lIns="0" tIns="0" rIns="0" bIns="0" rtlCol="0" anchor="t">
            <a:spAutoFit/>
          </a:bodyPr>
          <a:lstStyle/>
          <a:p>
            <a:r>
              <a:rPr lang="en-IN" sz="3600" b="0" i="0">
                <a:solidFill>
                  <a:schemeClr val="bg1"/>
                </a:solidFill>
                <a:effectLst/>
                <a:ea typeface="+mn-lt"/>
                <a:cs typeface="+mn-lt"/>
              </a:rPr>
              <a:t>An LDR (Light Dependent Resistor) </a:t>
            </a:r>
            <a:r>
              <a:rPr lang="en-IN" sz="3600">
                <a:solidFill>
                  <a:schemeClr val="bg1"/>
                </a:solidFill>
                <a:ea typeface="+mn-lt"/>
                <a:cs typeface="+mn-lt"/>
              </a:rPr>
              <a:t>is a </a:t>
            </a:r>
            <a:r>
              <a:rPr lang="en-IN" sz="3600" b="0" i="0">
                <a:solidFill>
                  <a:schemeClr val="bg1"/>
                </a:solidFill>
                <a:effectLst/>
                <a:ea typeface="+mn-lt"/>
                <a:cs typeface="+mn-lt"/>
              </a:rPr>
              <a:t>sensor </a:t>
            </a:r>
            <a:r>
              <a:rPr lang="en-IN" sz="3600">
                <a:solidFill>
                  <a:schemeClr val="bg1"/>
                </a:solidFill>
                <a:ea typeface="+mn-lt"/>
                <a:cs typeface="+mn-lt"/>
              </a:rPr>
              <a:t>that changes how much it resists electrical current based on how much light hits it</a:t>
            </a:r>
            <a:r>
              <a:rPr lang="en-IN" sz="3600" b="0" i="0">
                <a:solidFill>
                  <a:schemeClr val="bg1"/>
                </a:solidFill>
                <a:effectLst/>
                <a:ea typeface="+mn-lt"/>
                <a:cs typeface="+mn-lt"/>
              </a:rPr>
              <a:t>. </a:t>
            </a:r>
            <a:r>
              <a:rPr lang="en-IN" sz="3600">
                <a:solidFill>
                  <a:schemeClr val="bg1"/>
                </a:solidFill>
                <a:ea typeface="+mn-lt"/>
                <a:cs typeface="+mn-lt"/>
              </a:rPr>
              <a:t>In bright </a:t>
            </a:r>
            <a:r>
              <a:rPr lang="en-IN" sz="3600" b="0" i="0">
                <a:solidFill>
                  <a:schemeClr val="bg1"/>
                </a:solidFill>
                <a:effectLst/>
                <a:ea typeface="+mn-lt"/>
                <a:cs typeface="+mn-lt"/>
              </a:rPr>
              <a:t>light, </a:t>
            </a:r>
            <a:r>
              <a:rPr lang="en-IN" sz="3600">
                <a:solidFill>
                  <a:schemeClr val="bg1"/>
                </a:solidFill>
                <a:ea typeface="+mn-lt"/>
                <a:cs typeface="+mn-lt"/>
              </a:rPr>
              <a:t>it allows more </a:t>
            </a:r>
            <a:r>
              <a:rPr lang="en-IN" sz="3600" b="0" i="0">
                <a:solidFill>
                  <a:schemeClr val="bg1"/>
                </a:solidFill>
                <a:effectLst/>
                <a:ea typeface="+mn-lt"/>
                <a:cs typeface="+mn-lt"/>
              </a:rPr>
              <a:t>current to flow </a:t>
            </a:r>
            <a:r>
              <a:rPr lang="en-IN" sz="3600">
                <a:solidFill>
                  <a:schemeClr val="bg1"/>
                </a:solidFill>
                <a:ea typeface="+mn-lt"/>
                <a:cs typeface="+mn-lt"/>
              </a:rPr>
              <a:t>through it; in </a:t>
            </a:r>
            <a:r>
              <a:rPr lang="en-IN" sz="3600" b="0" i="0">
                <a:solidFill>
                  <a:schemeClr val="bg1"/>
                </a:solidFill>
                <a:effectLst/>
                <a:ea typeface="+mn-lt"/>
                <a:cs typeface="+mn-lt"/>
              </a:rPr>
              <a:t>the dark, </a:t>
            </a:r>
            <a:r>
              <a:rPr lang="en-IN" sz="3600">
                <a:solidFill>
                  <a:schemeClr val="bg1"/>
                </a:solidFill>
                <a:ea typeface="+mn-lt"/>
                <a:cs typeface="+mn-lt"/>
              </a:rPr>
              <a:t>it resists </a:t>
            </a:r>
            <a:r>
              <a:rPr lang="en-IN" sz="3600" b="0" i="0">
                <a:solidFill>
                  <a:schemeClr val="bg1"/>
                </a:solidFill>
                <a:effectLst/>
                <a:ea typeface="+mn-lt"/>
                <a:cs typeface="+mn-lt"/>
              </a:rPr>
              <a:t>current</a:t>
            </a:r>
            <a:r>
              <a:rPr lang="en-IN" sz="3600">
                <a:solidFill>
                  <a:schemeClr val="bg1"/>
                </a:solidFill>
                <a:ea typeface="+mn-lt"/>
                <a:cs typeface="+mn-lt"/>
              </a:rPr>
              <a:t> more</a:t>
            </a:r>
            <a:r>
              <a:rPr lang="en-IN" sz="3600" b="0" i="0">
                <a:solidFill>
                  <a:schemeClr val="bg1"/>
                </a:solidFill>
                <a:effectLst/>
                <a:ea typeface="+mn-lt"/>
                <a:cs typeface="+mn-lt"/>
              </a:rPr>
              <a:t>.</a:t>
            </a:r>
            <a:endParaRPr lang="en-US">
              <a:solidFill>
                <a:schemeClr val="bg1"/>
              </a:solidFill>
              <a:ea typeface="+mn-lt"/>
              <a:cs typeface="+mn-lt"/>
            </a:endParaRPr>
          </a:p>
          <a:p>
            <a:pPr>
              <a:spcBef>
                <a:spcPct val="0"/>
              </a:spcBef>
            </a:pPr>
            <a:endParaRPr lang="en-IN" sz="3600">
              <a:solidFill>
                <a:schemeClr val="bg1"/>
              </a:solidFill>
              <a:latin typeface="Söhne"/>
            </a:endParaRPr>
          </a:p>
        </p:txBody>
      </p:sp>
    </p:spTree>
    <p:extLst>
      <p:ext uri="{BB962C8B-B14F-4D97-AF65-F5344CB8AC3E}">
        <p14:creationId xmlns:p14="http://schemas.microsoft.com/office/powerpoint/2010/main" val="1044983532"/>
      </p:ext>
    </p:extLst>
  </p:cSld>
  <p:clrMapOvr>
    <a:masterClrMapping/>
  </p:clrMapOvr>
  <mc:AlternateContent xmlns:mc="http://schemas.openxmlformats.org/markup-compatibility/2006">
    <mc:Choice xmlns:p14="http://schemas.microsoft.com/office/powerpoint/2010/main" Requires="p14">
      <p:transition spd="slow" p14:dur="1500">
        <p:wipe dir="r"/>
      </p:transition>
    </mc:Choice>
    <mc:Fallback>
      <p:transition spd="slow">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920301"/>
            <a:ext cx="10724012" cy="4409585"/>
            <a:chOff x="0" y="19051"/>
            <a:chExt cx="14298683" cy="5879446"/>
          </a:xfrm>
        </p:grpSpPr>
        <p:sp>
          <p:nvSpPr>
            <p:cNvPr id="3" name="TextBox 3"/>
            <p:cNvSpPr txBox="1"/>
            <p:nvPr/>
          </p:nvSpPr>
          <p:spPr>
            <a:xfrm>
              <a:off x="0" y="4752884"/>
              <a:ext cx="10515600" cy="1145613"/>
            </a:xfrm>
            <a:prstGeom prst="rect">
              <a:avLst/>
            </a:prstGeom>
          </p:spPr>
          <p:txBody>
            <a:bodyPr wrap="square" lIns="0" tIns="0" rIns="0" bIns="0" rtlCol="0" anchor="t">
              <a:spAutoFit/>
            </a:bodyPr>
            <a:lstStyle/>
            <a:p>
              <a:pPr>
                <a:lnSpc>
                  <a:spcPts val="6720"/>
                </a:lnSpc>
                <a:spcBef>
                  <a:spcPct val="0"/>
                </a:spcBef>
              </a:pPr>
              <a:r>
                <a:rPr lang="en-US" sz="4800">
                  <a:solidFill>
                    <a:srgbClr val="731F7D"/>
                  </a:solidFill>
                  <a:latin typeface="Halant Medium"/>
                </a:rPr>
                <a:t>Electronics and Robotics Club</a:t>
              </a:r>
            </a:p>
          </p:txBody>
        </p:sp>
        <p:sp>
          <p:nvSpPr>
            <p:cNvPr id="4" name="TextBox 4"/>
            <p:cNvSpPr txBox="1"/>
            <p:nvPr/>
          </p:nvSpPr>
          <p:spPr>
            <a:xfrm>
              <a:off x="0" y="19051"/>
              <a:ext cx="14298683" cy="4214060"/>
            </a:xfrm>
            <a:prstGeom prst="rect">
              <a:avLst/>
            </a:prstGeom>
          </p:spPr>
          <p:txBody>
            <a:bodyPr lIns="0" tIns="0" rIns="0" bIns="0" rtlCol="0" anchor="t">
              <a:spAutoFit/>
            </a:bodyPr>
            <a:lstStyle/>
            <a:p>
              <a:pPr>
                <a:lnSpc>
                  <a:spcPts val="12284"/>
                </a:lnSpc>
              </a:pPr>
              <a:r>
                <a:rPr lang="en-US" sz="10410">
                  <a:solidFill>
                    <a:srgbClr val="000000"/>
                  </a:solidFill>
                  <a:latin typeface="Baloo Bhaijaan" panose="03080902040302020200" pitchFamily="66" charset="-78"/>
                  <a:cs typeface="Baloo Bhaijaan" panose="03080902040302020200" pitchFamily="66" charset="-78"/>
                </a:rPr>
                <a:t>Introduction to</a:t>
              </a:r>
              <a:r>
                <a:rPr lang="en-US" sz="10410">
                  <a:solidFill>
                    <a:srgbClr val="000000"/>
                  </a:solidFill>
                  <a:latin typeface="HK Grotesk Bold"/>
                </a:rPr>
                <a:t> </a:t>
              </a:r>
            </a:p>
            <a:p>
              <a:pPr>
                <a:lnSpc>
                  <a:spcPts val="12284"/>
                </a:lnSpc>
              </a:pPr>
              <a:r>
                <a:rPr lang="en-US" sz="10410">
                  <a:solidFill>
                    <a:srgbClr val="000000"/>
                  </a:solidFill>
                  <a:latin typeface="Baloo Bhaijaan" panose="03080902040302020200" pitchFamily="66" charset="-78"/>
                  <a:cs typeface="Baloo Bhaijaan" panose="03080902040302020200" pitchFamily="66" charset="-78"/>
                </a:rPr>
                <a:t>Arduino</a:t>
              </a:r>
            </a:p>
          </p:txBody>
        </p:sp>
      </p:grpSp>
      <p:sp>
        <p:nvSpPr>
          <p:cNvPr id="5" name="Freeform 5"/>
          <p:cNvSpPr/>
          <p:nvPr/>
        </p:nvSpPr>
        <p:spPr>
          <a:xfrm rot="16200000">
            <a:off x="9161061" y="-172566"/>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en-IN"/>
          </a:p>
        </p:txBody>
      </p:sp>
      <p:sp>
        <p:nvSpPr>
          <p:cNvPr id="6" name="Freeform 6"/>
          <p:cNvSpPr/>
          <p:nvPr/>
        </p:nvSpPr>
        <p:spPr>
          <a:xfrm rot="-5017281">
            <a:off x="7056404" y="1094382"/>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en-IN"/>
          </a:p>
        </p:txBody>
      </p:sp>
      <p:sp>
        <p:nvSpPr>
          <p:cNvPr id="7" name="Freeform 7"/>
          <p:cNvSpPr/>
          <p:nvPr/>
        </p:nvSpPr>
        <p:spPr>
          <a:xfrm rot="-10567437">
            <a:off x="15822876" y="7088373"/>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en-IN"/>
          </a:p>
        </p:txBody>
      </p:sp>
      <p:pic>
        <p:nvPicPr>
          <p:cNvPr id="9" name="Picture 8" descr="A blue robot with a black background&#10;&#10;Description automatically generated">
            <a:extLst>
              <a:ext uri="{FF2B5EF4-FFF2-40B4-BE49-F238E27FC236}">
                <a16:creationId xmlns:a16="http://schemas.microsoft.com/office/drawing/2014/main" id="{B65A528A-E81D-1786-225C-8505884BDD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15800" y="1138112"/>
            <a:ext cx="4895464" cy="4895464"/>
          </a:xfrm>
          <a:prstGeom prst="rect">
            <a:avLst/>
          </a:prstGeom>
        </p:spPr>
      </p:pic>
      <p:pic>
        <p:nvPicPr>
          <p:cNvPr id="11" name="Picture 10" descr="A logo with text on it&#10;&#10;Description automatically generated">
            <a:extLst>
              <a:ext uri="{FF2B5EF4-FFF2-40B4-BE49-F238E27FC236}">
                <a16:creationId xmlns:a16="http://schemas.microsoft.com/office/drawing/2014/main" id="{F944AE65-652A-DA6D-6F9D-AC66B0FE58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892" y="258613"/>
            <a:ext cx="4033976" cy="1397001"/>
          </a:xfrm>
          <a:prstGeom prst="rect">
            <a:avLst/>
          </a:prstGeom>
        </p:spPr>
      </p:pic>
    </p:spTree>
    <p:extLst>
      <p:ext uri="{BB962C8B-B14F-4D97-AF65-F5344CB8AC3E}">
        <p14:creationId xmlns:p14="http://schemas.microsoft.com/office/powerpoint/2010/main" val="723233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5" name="TextBox 5"/>
          <p:cNvSpPr txBox="1"/>
          <p:nvPr/>
        </p:nvSpPr>
        <p:spPr>
          <a:xfrm>
            <a:off x="4991100" y="723900"/>
            <a:ext cx="8305801" cy="1070165"/>
          </a:xfrm>
          <a:prstGeom prst="rect">
            <a:avLst/>
          </a:prstGeom>
        </p:spPr>
        <p:txBody>
          <a:bodyPr wrap="square" lIns="0" tIns="0" rIns="0" bIns="0" rtlCol="0" anchor="t">
            <a:spAutoFit/>
          </a:bodyPr>
          <a:lstStyle/>
          <a:p>
            <a:pPr>
              <a:lnSpc>
                <a:spcPts val="8345"/>
              </a:lnSpc>
            </a:pPr>
            <a:r>
              <a:rPr lang="en-US" sz="7072">
                <a:solidFill>
                  <a:srgbClr val="FFFFFF"/>
                </a:solidFill>
                <a:latin typeface="HK Grotesk Bold"/>
              </a:rPr>
              <a:t>LDR Pinout Diagram</a:t>
            </a:r>
          </a:p>
        </p:txBody>
      </p:sp>
      <p:sp>
        <p:nvSpPr>
          <p:cNvPr id="3" name="Freeform 3">
            <a:extLst>
              <a:ext uri="{FF2B5EF4-FFF2-40B4-BE49-F238E27FC236}">
                <a16:creationId xmlns:a16="http://schemas.microsoft.com/office/drawing/2014/main" id="{253D57D4-ADA4-9D90-04D8-6A52B97A5E01}"/>
              </a:ext>
            </a:extLst>
          </p:cNvPr>
          <p:cNvSpPr/>
          <p:nvPr/>
        </p:nvSpPr>
        <p:spPr>
          <a:xfrm rot="15414355">
            <a:off x="-2357620" y="-3975009"/>
            <a:ext cx="18374114" cy="19915675"/>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2"/>
            <a:stretch>
              <a:fillRect/>
            </a:stretch>
          </a:blipFill>
        </p:spPr>
        <p:txBody>
          <a:bodyPr/>
          <a:lstStyle/>
          <a:p>
            <a:endParaRPr lang="en-IN"/>
          </a:p>
        </p:txBody>
      </p:sp>
      <p:grpSp>
        <p:nvGrpSpPr>
          <p:cNvPr id="14" name="Group 13">
            <a:extLst>
              <a:ext uri="{FF2B5EF4-FFF2-40B4-BE49-F238E27FC236}">
                <a16:creationId xmlns:a16="http://schemas.microsoft.com/office/drawing/2014/main" id="{F7B3E5C2-79E4-139C-C8E6-341FD37B7B3E}"/>
              </a:ext>
            </a:extLst>
          </p:cNvPr>
          <p:cNvGrpSpPr/>
          <p:nvPr/>
        </p:nvGrpSpPr>
        <p:grpSpPr>
          <a:xfrm>
            <a:off x="4724400" y="2095500"/>
            <a:ext cx="12652151" cy="7739666"/>
            <a:chOff x="4092772" y="1943100"/>
            <a:chExt cx="12652151" cy="7739666"/>
          </a:xfrm>
        </p:grpSpPr>
        <p:pic>
          <p:nvPicPr>
            <p:cNvPr id="6" name="Picture 5" descr="A close-up of a blue circuit board&#10;&#10;Description automatically generated">
              <a:extLst>
                <a:ext uri="{FF2B5EF4-FFF2-40B4-BE49-F238E27FC236}">
                  <a16:creationId xmlns:a16="http://schemas.microsoft.com/office/drawing/2014/main" id="{E2D6DA0F-293E-E8FE-0CBA-038ED20FA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98622" y="2226278"/>
              <a:ext cx="5728906" cy="5162550"/>
            </a:xfrm>
            <a:prstGeom prst="rect">
              <a:avLst/>
            </a:prstGeom>
          </p:spPr>
        </p:pic>
        <p:sp>
          <p:nvSpPr>
            <p:cNvPr id="7" name="Bent Arrow 6">
              <a:extLst>
                <a:ext uri="{FF2B5EF4-FFF2-40B4-BE49-F238E27FC236}">
                  <a16:creationId xmlns:a16="http://schemas.microsoft.com/office/drawing/2014/main" id="{B72D2BF6-6423-C5BD-57A2-8865D9F394C7}"/>
                </a:ext>
              </a:extLst>
            </p:cNvPr>
            <p:cNvSpPr/>
            <p:nvPr/>
          </p:nvSpPr>
          <p:spPr>
            <a:xfrm rot="10800000" flipH="1">
              <a:off x="9162875" y="7816497"/>
              <a:ext cx="522215" cy="609600"/>
            </a:xfrm>
            <a:prstGeom prst="bentArrow">
              <a:avLst>
                <a:gd name="adj1" fmla="val 25000"/>
                <a:gd name="adj2" fmla="val 19315"/>
                <a:gd name="adj3" fmla="val 25000"/>
                <a:gd name="adj4" fmla="val 437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67F088A-ABD2-EA4F-0C32-057E69CDE6C0}"/>
                </a:ext>
              </a:extLst>
            </p:cNvPr>
            <p:cNvSpPr txBox="1"/>
            <p:nvPr/>
          </p:nvSpPr>
          <p:spPr>
            <a:xfrm>
              <a:off x="10019877" y="8080404"/>
              <a:ext cx="6725046" cy="584775"/>
            </a:xfrm>
            <a:prstGeom prst="rect">
              <a:avLst/>
            </a:prstGeom>
            <a:noFill/>
          </p:spPr>
          <p:txBody>
            <a:bodyPr wrap="none" rtlCol="0">
              <a:spAutoFit/>
            </a:bodyPr>
            <a:lstStyle/>
            <a:p>
              <a:r>
                <a:rPr lang="en-US" sz="3200" b="1">
                  <a:solidFill>
                    <a:schemeClr val="bg1"/>
                  </a:solidFill>
                </a:rPr>
                <a:t>VCC – Connected to power source (5V)</a:t>
              </a:r>
            </a:p>
          </p:txBody>
        </p:sp>
        <p:sp>
          <p:nvSpPr>
            <p:cNvPr id="10" name="Down Arrow 9">
              <a:extLst>
                <a:ext uri="{FF2B5EF4-FFF2-40B4-BE49-F238E27FC236}">
                  <a16:creationId xmlns:a16="http://schemas.microsoft.com/office/drawing/2014/main" id="{664AF0B9-D72D-3571-13C6-B8A62F76AADF}"/>
                </a:ext>
              </a:extLst>
            </p:cNvPr>
            <p:cNvSpPr/>
            <p:nvPr/>
          </p:nvSpPr>
          <p:spPr>
            <a:xfrm>
              <a:off x="8679807" y="7792084"/>
              <a:ext cx="304800" cy="116141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08CC357-1058-1856-041B-883990C68ACD}"/>
                </a:ext>
              </a:extLst>
            </p:cNvPr>
            <p:cNvSpPr txBox="1"/>
            <p:nvPr/>
          </p:nvSpPr>
          <p:spPr>
            <a:xfrm>
              <a:off x="8534400" y="9097991"/>
              <a:ext cx="7338869" cy="584775"/>
            </a:xfrm>
            <a:prstGeom prst="rect">
              <a:avLst/>
            </a:prstGeom>
            <a:noFill/>
          </p:spPr>
          <p:txBody>
            <a:bodyPr wrap="none" rtlCol="0">
              <a:spAutoFit/>
            </a:bodyPr>
            <a:lstStyle/>
            <a:p>
              <a:r>
                <a:rPr lang="en-US" sz="3200" b="1">
                  <a:solidFill>
                    <a:schemeClr val="bg1"/>
                  </a:solidFill>
                </a:rPr>
                <a:t>GND – Connected to common ground (0V)</a:t>
              </a:r>
            </a:p>
          </p:txBody>
        </p:sp>
        <p:sp>
          <p:nvSpPr>
            <p:cNvPr id="12" name="Bent Arrow 11">
              <a:extLst>
                <a:ext uri="{FF2B5EF4-FFF2-40B4-BE49-F238E27FC236}">
                  <a16:creationId xmlns:a16="http://schemas.microsoft.com/office/drawing/2014/main" id="{D68E0D03-A63A-249E-9485-737EAECB26C8}"/>
                </a:ext>
              </a:extLst>
            </p:cNvPr>
            <p:cNvSpPr/>
            <p:nvPr/>
          </p:nvSpPr>
          <p:spPr>
            <a:xfrm rot="10800000">
              <a:off x="7998555" y="7818999"/>
              <a:ext cx="535845" cy="609600"/>
            </a:xfrm>
            <a:prstGeom prst="bentArrow">
              <a:avLst>
                <a:gd name="adj1" fmla="val 25000"/>
                <a:gd name="adj2" fmla="val 18512"/>
                <a:gd name="adj3" fmla="val 25000"/>
                <a:gd name="adj4" fmla="val 43750"/>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7E0EE859-594D-D9C0-BB3F-38C2E23BFE44}"/>
                </a:ext>
              </a:extLst>
            </p:cNvPr>
            <p:cNvSpPr txBox="1"/>
            <p:nvPr/>
          </p:nvSpPr>
          <p:spPr>
            <a:xfrm>
              <a:off x="4092772" y="8043735"/>
              <a:ext cx="3521285" cy="584775"/>
            </a:xfrm>
            <a:prstGeom prst="rect">
              <a:avLst/>
            </a:prstGeom>
            <a:noFill/>
          </p:spPr>
          <p:txBody>
            <a:bodyPr wrap="none" rtlCol="0">
              <a:spAutoFit/>
            </a:bodyPr>
            <a:lstStyle/>
            <a:p>
              <a:r>
                <a:rPr lang="en-US" sz="3200" b="1">
                  <a:solidFill>
                    <a:schemeClr val="bg1"/>
                  </a:solidFill>
                </a:rPr>
                <a:t>DO – Digital Output</a:t>
              </a:r>
            </a:p>
          </p:txBody>
        </p:sp>
      </p:grpSp>
    </p:spTree>
    <p:extLst>
      <p:ext uri="{BB962C8B-B14F-4D97-AF65-F5344CB8AC3E}">
        <p14:creationId xmlns:p14="http://schemas.microsoft.com/office/powerpoint/2010/main" val="239960165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id="{0EAA3B0B-D5F8-A805-1769-8CE101E690F6}"/>
              </a:ext>
            </a:extLst>
          </p:cNvPr>
          <p:cNvSpPr/>
          <p:nvPr/>
        </p:nvSpPr>
        <p:spPr>
          <a:xfrm rot="15414355">
            <a:off x="-5363850" y="-5507269"/>
            <a:ext cx="16819990" cy="17956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2"/>
            <a:stretch>
              <a:fillRect/>
            </a:stretch>
          </a:blipFill>
        </p:spPr>
        <p:txBody>
          <a:bodyPr/>
          <a:lstStyle/>
          <a:p>
            <a:endParaRPr lang="en-IN"/>
          </a:p>
        </p:txBody>
      </p:sp>
      <p:sp>
        <p:nvSpPr>
          <p:cNvPr id="2" name="TextBox 2"/>
          <p:cNvSpPr txBox="1"/>
          <p:nvPr/>
        </p:nvSpPr>
        <p:spPr>
          <a:xfrm>
            <a:off x="3800475" y="1018777"/>
            <a:ext cx="10687050" cy="1211614"/>
          </a:xfrm>
          <a:prstGeom prst="rect">
            <a:avLst/>
          </a:prstGeom>
        </p:spPr>
        <p:txBody>
          <a:bodyPr wrap="square" lIns="0" tIns="0" rIns="0" bIns="0" rtlCol="0" anchor="t">
            <a:spAutoFit/>
          </a:bodyPr>
          <a:lstStyle/>
          <a:p>
            <a:pPr>
              <a:lnSpc>
                <a:spcPts val="9440"/>
              </a:lnSpc>
            </a:pPr>
            <a:r>
              <a:rPr lang="en-US" sz="8000">
                <a:solidFill>
                  <a:srgbClr val="FFFFFF"/>
                </a:solidFill>
                <a:latin typeface="HK Grotesk Bold"/>
              </a:rPr>
              <a:t>Task 2: IR/LDR sensor</a:t>
            </a:r>
          </a:p>
        </p:txBody>
      </p:sp>
      <p:grpSp>
        <p:nvGrpSpPr>
          <p:cNvPr id="11" name="Group 10">
            <a:extLst>
              <a:ext uri="{FF2B5EF4-FFF2-40B4-BE49-F238E27FC236}">
                <a16:creationId xmlns:a16="http://schemas.microsoft.com/office/drawing/2014/main" id="{E9F196D8-05DB-6094-A100-B3AEC7F1B5D0}"/>
              </a:ext>
            </a:extLst>
          </p:cNvPr>
          <p:cNvGrpSpPr/>
          <p:nvPr/>
        </p:nvGrpSpPr>
        <p:grpSpPr>
          <a:xfrm>
            <a:off x="762000" y="2651323"/>
            <a:ext cx="8839200" cy="6096000"/>
            <a:chOff x="762000" y="2476500"/>
            <a:chExt cx="9447662" cy="6508750"/>
          </a:xfrm>
        </p:grpSpPr>
        <p:pic>
          <p:nvPicPr>
            <p:cNvPr id="4" name="Picture 3" descr="A circuit board with wires&#10;&#10;Description automatically generated">
              <a:extLst>
                <a:ext uri="{FF2B5EF4-FFF2-40B4-BE49-F238E27FC236}">
                  <a16:creationId xmlns:a16="http://schemas.microsoft.com/office/drawing/2014/main" id="{7AF4F7AD-9B73-CDB1-C344-9DCF68474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457700"/>
              <a:ext cx="9447662" cy="4527550"/>
            </a:xfrm>
            <a:prstGeom prst="rect">
              <a:avLst/>
            </a:prstGeom>
          </p:spPr>
        </p:pic>
        <p:pic>
          <p:nvPicPr>
            <p:cNvPr id="7" name="Picture 6" descr="A blue circuit board with black and white wires&#10;&#10;Description automatically generated">
              <a:extLst>
                <a:ext uri="{FF2B5EF4-FFF2-40B4-BE49-F238E27FC236}">
                  <a16:creationId xmlns:a16="http://schemas.microsoft.com/office/drawing/2014/main" id="{927E2860-D2F5-B171-DE91-82AA5B2A0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2476500"/>
              <a:ext cx="2768600" cy="3632200"/>
            </a:xfrm>
            <a:prstGeom prst="rect">
              <a:avLst/>
            </a:prstGeom>
          </p:spPr>
        </p:pic>
      </p:grpSp>
      <p:sp>
        <p:nvSpPr>
          <p:cNvPr id="20" name="TextBox 8">
            <a:extLst>
              <a:ext uri="{FF2B5EF4-FFF2-40B4-BE49-F238E27FC236}">
                <a16:creationId xmlns:a16="http://schemas.microsoft.com/office/drawing/2014/main" id="{E3F19AE3-73D8-7D6E-E555-8EA872E8C92E}"/>
              </a:ext>
            </a:extLst>
          </p:cNvPr>
          <p:cNvSpPr txBox="1"/>
          <p:nvPr/>
        </p:nvSpPr>
        <p:spPr>
          <a:xfrm>
            <a:off x="1377029" y="2412551"/>
            <a:ext cx="4615924" cy="1058303"/>
          </a:xfrm>
          <a:prstGeom prst="rect">
            <a:avLst/>
          </a:prstGeom>
        </p:spPr>
        <p:txBody>
          <a:bodyPr lIns="0" tIns="0" rIns="0" bIns="0" rtlCol="0" anchor="t">
            <a:spAutoFit/>
          </a:bodyPr>
          <a:lstStyle/>
          <a:p>
            <a:pPr marL="0" lvl="0" indent="0">
              <a:spcBef>
                <a:spcPct val="0"/>
              </a:spcBef>
            </a:pPr>
            <a:r>
              <a:rPr lang="en-US" sz="6877" u="sng">
                <a:solidFill>
                  <a:srgbClr val="FFFF00"/>
                </a:solidFill>
                <a:latin typeface="HK Grotesk Bold"/>
              </a:rPr>
              <a:t>01 IR</a:t>
            </a:r>
          </a:p>
        </p:txBody>
      </p:sp>
      <p:pic>
        <p:nvPicPr>
          <p:cNvPr id="5" name="Picture 4">
            <a:extLst>
              <a:ext uri="{FF2B5EF4-FFF2-40B4-BE49-F238E27FC236}">
                <a16:creationId xmlns:a16="http://schemas.microsoft.com/office/drawing/2014/main" id="{40AFACAE-1909-BA0D-16E2-CC0FA8AFA25E}"/>
              </a:ext>
            </a:extLst>
          </p:cNvPr>
          <p:cNvPicPr>
            <a:picLocks noChangeAspect="1"/>
          </p:cNvPicPr>
          <p:nvPr/>
        </p:nvPicPr>
        <p:blipFill rotWithShape="1">
          <a:blip r:embed="rId5"/>
          <a:srcRect l="1557" t="1231" r="4672" b="2738"/>
          <a:stretch/>
        </p:blipFill>
        <p:spPr>
          <a:xfrm>
            <a:off x="9866244" y="2157048"/>
            <a:ext cx="7659756" cy="7792279"/>
          </a:xfrm>
          <a:prstGeom prst="roundRect">
            <a:avLst>
              <a:gd name="adj" fmla="val 5075"/>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32584695"/>
      </p:ext>
    </p:extLst>
  </p:cSld>
  <p:clrMapOvr>
    <a:masterClrMapping/>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BBDBD292-2F36-1907-B369-14E0A07523F2}"/>
              </a:ext>
            </a:extLst>
          </p:cNvPr>
          <p:cNvSpPr/>
          <p:nvPr/>
        </p:nvSpPr>
        <p:spPr>
          <a:xfrm rot="15414355">
            <a:off x="-3407311" y="-5511023"/>
            <a:ext cx="16819990" cy="17956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2"/>
            <a:stretch>
              <a:fillRect/>
            </a:stretch>
          </a:blipFill>
        </p:spPr>
        <p:txBody>
          <a:bodyPr/>
          <a:lstStyle/>
          <a:p>
            <a:endParaRPr lang="en-IN"/>
          </a:p>
        </p:txBody>
      </p:sp>
      <p:sp>
        <p:nvSpPr>
          <p:cNvPr id="2" name="TextBox 2"/>
          <p:cNvSpPr txBox="1"/>
          <p:nvPr/>
        </p:nvSpPr>
        <p:spPr>
          <a:xfrm>
            <a:off x="3800475" y="672084"/>
            <a:ext cx="10687050" cy="1211614"/>
          </a:xfrm>
          <a:prstGeom prst="rect">
            <a:avLst/>
          </a:prstGeom>
        </p:spPr>
        <p:txBody>
          <a:bodyPr wrap="square" lIns="0" tIns="0" rIns="0" bIns="0" rtlCol="0" anchor="t">
            <a:spAutoFit/>
          </a:bodyPr>
          <a:lstStyle/>
          <a:p>
            <a:pPr>
              <a:lnSpc>
                <a:spcPts val="9440"/>
              </a:lnSpc>
            </a:pPr>
            <a:r>
              <a:rPr lang="en-US" sz="8000">
                <a:solidFill>
                  <a:srgbClr val="FFFFFF"/>
                </a:solidFill>
                <a:latin typeface="HK Grotesk Bold"/>
              </a:rPr>
              <a:t>Task 2: IR/LDR sensor</a:t>
            </a:r>
          </a:p>
        </p:txBody>
      </p:sp>
      <p:sp>
        <p:nvSpPr>
          <p:cNvPr id="16" name="TextBox 8">
            <a:extLst>
              <a:ext uri="{FF2B5EF4-FFF2-40B4-BE49-F238E27FC236}">
                <a16:creationId xmlns:a16="http://schemas.microsoft.com/office/drawing/2014/main" id="{5D4E8998-379B-5689-C8A3-0AEC62D6AEB1}"/>
              </a:ext>
            </a:extLst>
          </p:cNvPr>
          <p:cNvSpPr txBox="1"/>
          <p:nvPr/>
        </p:nvSpPr>
        <p:spPr>
          <a:xfrm>
            <a:off x="1263472" y="2585081"/>
            <a:ext cx="4615924" cy="1058303"/>
          </a:xfrm>
          <a:prstGeom prst="rect">
            <a:avLst/>
          </a:prstGeom>
        </p:spPr>
        <p:txBody>
          <a:bodyPr lIns="0" tIns="0" rIns="0" bIns="0" rtlCol="0" anchor="t">
            <a:spAutoFit/>
          </a:bodyPr>
          <a:lstStyle/>
          <a:p>
            <a:pPr marL="0" lvl="0" indent="0">
              <a:spcBef>
                <a:spcPct val="0"/>
              </a:spcBef>
            </a:pPr>
            <a:r>
              <a:rPr lang="en-US" sz="6877" u="sng">
                <a:solidFill>
                  <a:srgbClr val="FFFF00"/>
                </a:solidFill>
                <a:latin typeface="HK Grotesk Bold"/>
              </a:rPr>
              <a:t>02 LDR</a:t>
            </a:r>
          </a:p>
        </p:txBody>
      </p:sp>
      <p:pic>
        <p:nvPicPr>
          <p:cNvPr id="18" name="Picture 17" descr="A close-up of a circuit board&#10;&#10;Description automatically generated">
            <a:extLst>
              <a:ext uri="{FF2B5EF4-FFF2-40B4-BE49-F238E27FC236}">
                <a16:creationId xmlns:a16="http://schemas.microsoft.com/office/drawing/2014/main" id="{EC428530-BA4B-157A-BC49-D27AE322B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66" y="5372100"/>
            <a:ext cx="9806634" cy="4672413"/>
          </a:xfrm>
          <a:prstGeom prst="rect">
            <a:avLst/>
          </a:prstGeom>
        </p:spPr>
      </p:pic>
      <p:pic>
        <p:nvPicPr>
          <p:cNvPr id="20" name="Picture 19" descr="A close-up of a blue circuit board&#10;&#10;Description automatically generated">
            <a:extLst>
              <a:ext uri="{FF2B5EF4-FFF2-40B4-BE49-F238E27FC236}">
                <a16:creationId xmlns:a16="http://schemas.microsoft.com/office/drawing/2014/main" id="{C7724A6B-9817-D5D8-17D4-A75FAC481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102197" y="3628748"/>
            <a:ext cx="3270250" cy="2946955"/>
          </a:xfrm>
          <a:prstGeom prst="rect">
            <a:avLst/>
          </a:prstGeom>
        </p:spPr>
      </p:pic>
      <p:pic>
        <p:nvPicPr>
          <p:cNvPr id="8" name="Picture 7">
            <a:extLst>
              <a:ext uri="{FF2B5EF4-FFF2-40B4-BE49-F238E27FC236}">
                <a16:creationId xmlns:a16="http://schemas.microsoft.com/office/drawing/2014/main" id="{93990B23-3573-0192-8D1B-835B7A5420FB}"/>
              </a:ext>
            </a:extLst>
          </p:cNvPr>
          <p:cNvPicPr>
            <a:picLocks noChangeAspect="1"/>
          </p:cNvPicPr>
          <p:nvPr/>
        </p:nvPicPr>
        <p:blipFill rotWithShape="1">
          <a:blip r:embed="rId5"/>
          <a:srcRect r="26547"/>
          <a:stretch/>
        </p:blipFill>
        <p:spPr>
          <a:xfrm>
            <a:off x="10370333" y="1733483"/>
            <a:ext cx="7425582" cy="8068364"/>
          </a:xfrm>
          <a:prstGeom prst="roundRect">
            <a:avLst>
              <a:gd name="adj" fmla="val 4070"/>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89237460"/>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DB1E94B6-FC83-B62A-3193-FD446F840BBB}"/>
              </a:ext>
            </a:extLst>
          </p:cNvPr>
          <p:cNvSpPr/>
          <p:nvPr/>
        </p:nvSpPr>
        <p:spPr>
          <a:xfrm rot="16981587">
            <a:off x="-5533961" y="-4890544"/>
            <a:ext cx="16912338" cy="18660795"/>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2"/>
            <a:stretch>
              <a:fillRect/>
            </a:stretch>
          </a:blipFill>
        </p:spPr>
        <p:txBody>
          <a:bodyPr/>
          <a:lstStyle/>
          <a:p>
            <a:endParaRPr lang="en-IN"/>
          </a:p>
        </p:txBody>
      </p:sp>
      <p:grpSp>
        <p:nvGrpSpPr>
          <p:cNvPr id="21" name="Group 20">
            <a:extLst>
              <a:ext uri="{FF2B5EF4-FFF2-40B4-BE49-F238E27FC236}">
                <a16:creationId xmlns:a16="http://schemas.microsoft.com/office/drawing/2014/main" id="{BE65C274-68C3-D832-4CB2-C47706286928}"/>
              </a:ext>
            </a:extLst>
          </p:cNvPr>
          <p:cNvGrpSpPr/>
          <p:nvPr/>
        </p:nvGrpSpPr>
        <p:grpSpPr>
          <a:xfrm>
            <a:off x="1525463" y="3282462"/>
            <a:ext cx="5282332" cy="4736390"/>
            <a:chOff x="1143000" y="3061144"/>
            <a:chExt cx="7251405" cy="6501956"/>
          </a:xfrm>
        </p:grpSpPr>
        <p:pic>
          <p:nvPicPr>
            <p:cNvPr id="10" name="Picture 9" descr="A black circle with a red and white dot&#10;&#10;Description automatically generated">
              <a:extLst>
                <a:ext uri="{FF2B5EF4-FFF2-40B4-BE49-F238E27FC236}">
                  <a16:creationId xmlns:a16="http://schemas.microsoft.com/office/drawing/2014/main" id="{236422F4-BF19-2FD6-4FD0-C5F1ECCA9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762500"/>
              <a:ext cx="6343650" cy="4800600"/>
            </a:xfrm>
            <a:prstGeom prst="rect">
              <a:avLst/>
            </a:prstGeom>
          </p:spPr>
        </p:pic>
        <p:sp>
          <p:nvSpPr>
            <p:cNvPr id="13" name="TextBox 5">
              <a:extLst>
                <a:ext uri="{FF2B5EF4-FFF2-40B4-BE49-F238E27FC236}">
                  <a16:creationId xmlns:a16="http://schemas.microsoft.com/office/drawing/2014/main" id="{38D54D44-92E7-DE1A-52F3-166D4D6D02D6}"/>
                </a:ext>
              </a:extLst>
            </p:cNvPr>
            <p:cNvSpPr txBox="1"/>
            <p:nvPr/>
          </p:nvSpPr>
          <p:spPr>
            <a:xfrm>
              <a:off x="1612605" y="3061144"/>
              <a:ext cx="2895600" cy="1028936"/>
            </a:xfrm>
            <a:prstGeom prst="rect">
              <a:avLst/>
            </a:prstGeom>
          </p:spPr>
          <p:txBody>
            <a:bodyPr wrap="square" lIns="0" tIns="0" rIns="0" bIns="0" rtlCol="0" anchor="t">
              <a:spAutoFit/>
            </a:bodyPr>
            <a:lstStyle/>
            <a:p>
              <a:pPr>
                <a:lnSpc>
                  <a:spcPts val="8345"/>
                </a:lnSpc>
              </a:pPr>
              <a:r>
                <a:rPr lang="en-US" sz="6000">
                  <a:solidFill>
                    <a:srgbClr val="FF0000"/>
                  </a:solidFill>
                  <a:latin typeface="HK Grotesk Bold"/>
                </a:rPr>
                <a:t>VCC</a:t>
              </a:r>
              <a:endParaRPr lang="en-US" sz="5400">
                <a:solidFill>
                  <a:srgbClr val="FF0000"/>
                </a:solidFill>
                <a:latin typeface="HK Grotesk Bold"/>
              </a:endParaRPr>
            </a:p>
          </p:txBody>
        </p:sp>
        <p:sp>
          <p:nvSpPr>
            <p:cNvPr id="14" name="Bent Arrow 13">
              <a:extLst>
                <a:ext uri="{FF2B5EF4-FFF2-40B4-BE49-F238E27FC236}">
                  <a16:creationId xmlns:a16="http://schemas.microsoft.com/office/drawing/2014/main" id="{50A0FACE-1D01-2C0A-6408-3C3F6ECD1876}"/>
                </a:ext>
              </a:extLst>
            </p:cNvPr>
            <p:cNvSpPr/>
            <p:nvPr/>
          </p:nvSpPr>
          <p:spPr>
            <a:xfrm flipH="1">
              <a:off x="3429000" y="3392436"/>
              <a:ext cx="685800" cy="1257537"/>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ent Arrow 14">
              <a:extLst>
                <a:ext uri="{FF2B5EF4-FFF2-40B4-BE49-F238E27FC236}">
                  <a16:creationId xmlns:a16="http://schemas.microsoft.com/office/drawing/2014/main" id="{CD9BD2C7-8121-AF39-E3ED-3E3132B7FD2E}"/>
                </a:ext>
              </a:extLst>
            </p:cNvPr>
            <p:cNvSpPr/>
            <p:nvPr/>
          </p:nvSpPr>
          <p:spPr>
            <a:xfrm>
              <a:off x="4508205" y="3392435"/>
              <a:ext cx="685800" cy="125753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5">
              <a:extLst>
                <a:ext uri="{FF2B5EF4-FFF2-40B4-BE49-F238E27FC236}">
                  <a16:creationId xmlns:a16="http://schemas.microsoft.com/office/drawing/2014/main" id="{BD7534CF-26EC-3DA3-80FB-7563347D914E}"/>
                </a:ext>
              </a:extLst>
            </p:cNvPr>
            <p:cNvSpPr txBox="1"/>
            <p:nvPr/>
          </p:nvSpPr>
          <p:spPr>
            <a:xfrm>
              <a:off x="5498805" y="3061144"/>
              <a:ext cx="2895600" cy="1028936"/>
            </a:xfrm>
            <a:prstGeom prst="rect">
              <a:avLst/>
            </a:prstGeom>
            <a:noFill/>
          </p:spPr>
          <p:txBody>
            <a:bodyPr wrap="square" lIns="0" tIns="0" rIns="0" bIns="0" rtlCol="0" anchor="t">
              <a:spAutoFit/>
            </a:bodyPr>
            <a:lstStyle/>
            <a:p>
              <a:pPr>
                <a:lnSpc>
                  <a:spcPts val="8345"/>
                </a:lnSpc>
              </a:pPr>
              <a:r>
                <a:rPr lang="en-US" sz="6000">
                  <a:latin typeface="HK Grotesk Bold"/>
                </a:rPr>
                <a:t>GND</a:t>
              </a:r>
              <a:endParaRPr lang="en-US" sz="5400">
                <a:latin typeface="HK Grotesk Bold"/>
              </a:endParaRPr>
            </a:p>
          </p:txBody>
        </p:sp>
      </p:grpSp>
      <p:sp>
        <p:nvSpPr>
          <p:cNvPr id="4" name="TextBox 5">
            <a:extLst>
              <a:ext uri="{FF2B5EF4-FFF2-40B4-BE49-F238E27FC236}">
                <a16:creationId xmlns:a16="http://schemas.microsoft.com/office/drawing/2014/main" id="{F97BF620-20F7-A28F-A9B0-C670F8631DA1}"/>
              </a:ext>
            </a:extLst>
          </p:cNvPr>
          <p:cNvSpPr txBox="1"/>
          <p:nvPr/>
        </p:nvSpPr>
        <p:spPr>
          <a:xfrm>
            <a:off x="4767943" y="755496"/>
            <a:ext cx="8752114" cy="1136850"/>
          </a:xfrm>
          <a:prstGeom prst="rect">
            <a:avLst/>
          </a:prstGeom>
        </p:spPr>
        <p:txBody>
          <a:bodyPr wrap="square" lIns="0" tIns="0" rIns="0" bIns="0" rtlCol="0" anchor="t">
            <a:spAutoFit/>
          </a:bodyPr>
          <a:lstStyle/>
          <a:p>
            <a:pPr algn="ctr">
              <a:lnSpc>
                <a:spcPts val="8345"/>
              </a:lnSpc>
            </a:pPr>
            <a:r>
              <a:rPr lang="en-US" sz="8800">
                <a:solidFill>
                  <a:srgbClr val="FFFFFF"/>
                </a:solidFill>
                <a:latin typeface="HK Grotesk Bold"/>
              </a:rPr>
              <a:t>Task 3 : Buzzer</a:t>
            </a:r>
            <a:endParaRPr lang="en-US" sz="7072">
              <a:solidFill>
                <a:srgbClr val="FFFFFF"/>
              </a:solidFill>
              <a:latin typeface="HK Grotesk Bold"/>
            </a:endParaRPr>
          </a:p>
        </p:txBody>
      </p:sp>
      <p:sp>
        <p:nvSpPr>
          <p:cNvPr id="19" name="TextBox 18">
            <a:extLst>
              <a:ext uri="{FF2B5EF4-FFF2-40B4-BE49-F238E27FC236}">
                <a16:creationId xmlns:a16="http://schemas.microsoft.com/office/drawing/2014/main" id="{18F02E4F-67BF-886C-BAAC-630E3FD2D6FF}"/>
              </a:ext>
            </a:extLst>
          </p:cNvPr>
          <p:cNvSpPr txBox="1"/>
          <p:nvPr/>
        </p:nvSpPr>
        <p:spPr>
          <a:xfrm>
            <a:off x="7422855" y="2896057"/>
            <a:ext cx="10525317" cy="5509200"/>
          </a:xfrm>
          <a:prstGeom prst="rect">
            <a:avLst/>
          </a:prstGeom>
          <a:noFill/>
        </p:spPr>
        <p:txBody>
          <a:bodyPr wrap="none" rtlCol="0">
            <a:spAutoFit/>
          </a:bodyPr>
          <a:lstStyle/>
          <a:p>
            <a:r>
              <a:rPr lang="en-US" sz="4400">
                <a:solidFill>
                  <a:schemeClr val="bg1"/>
                </a:solidFill>
              </a:rPr>
              <a:t>In the buzzer the ground is kept connect to</a:t>
            </a:r>
          </a:p>
          <a:p>
            <a:r>
              <a:rPr lang="en-US" sz="4400">
                <a:solidFill>
                  <a:schemeClr val="bg1"/>
                </a:solidFill>
              </a:rPr>
              <a:t>the common ground always and VCC is </a:t>
            </a:r>
          </a:p>
          <a:p>
            <a:r>
              <a:rPr lang="en-US" sz="4400">
                <a:solidFill>
                  <a:schemeClr val="bg1"/>
                </a:solidFill>
              </a:rPr>
              <a:t>connected to the control pin of the Arduino</a:t>
            </a:r>
          </a:p>
          <a:p>
            <a:r>
              <a:rPr lang="en-US" sz="4400">
                <a:solidFill>
                  <a:schemeClr val="bg1"/>
                </a:solidFill>
              </a:rPr>
              <a:t>/micro-controller. When the buzzer is to be </a:t>
            </a:r>
          </a:p>
          <a:p>
            <a:r>
              <a:rPr lang="en-US" sz="4400">
                <a:solidFill>
                  <a:schemeClr val="bg1"/>
                </a:solidFill>
              </a:rPr>
              <a:t>kept silent – we provide low voltage/ground </a:t>
            </a:r>
          </a:p>
          <a:p>
            <a:r>
              <a:rPr lang="en-US" sz="4400">
                <a:solidFill>
                  <a:schemeClr val="bg1"/>
                </a:solidFill>
              </a:rPr>
              <a:t>through the pin and when we need to sound </a:t>
            </a:r>
          </a:p>
          <a:p>
            <a:r>
              <a:rPr lang="en-US" sz="4400">
                <a:solidFill>
                  <a:schemeClr val="bg1"/>
                </a:solidFill>
              </a:rPr>
              <a:t>the buzzer we provide high voltage through </a:t>
            </a:r>
          </a:p>
          <a:p>
            <a:r>
              <a:rPr lang="en-US" sz="4400">
                <a:solidFill>
                  <a:schemeClr val="bg1"/>
                </a:solidFill>
              </a:rPr>
              <a:t>the pin.</a:t>
            </a:r>
          </a:p>
        </p:txBody>
      </p:sp>
    </p:spTree>
    <p:extLst>
      <p:ext uri="{BB962C8B-B14F-4D97-AF65-F5344CB8AC3E}">
        <p14:creationId xmlns:p14="http://schemas.microsoft.com/office/powerpoint/2010/main" val="362860410"/>
      </p:ext>
    </p:extLst>
  </p:cSld>
  <p:clrMapOvr>
    <a:masterClrMapping/>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8" name="Freeform 3">
            <a:extLst>
              <a:ext uri="{FF2B5EF4-FFF2-40B4-BE49-F238E27FC236}">
                <a16:creationId xmlns:a16="http://schemas.microsoft.com/office/drawing/2014/main" id="{8D58D5BB-B888-0D67-131B-FBF1A0DA6276}"/>
              </a:ext>
            </a:extLst>
          </p:cNvPr>
          <p:cNvSpPr/>
          <p:nvPr/>
        </p:nvSpPr>
        <p:spPr>
          <a:xfrm rot="15882283">
            <a:off x="-6920399" y="-5783033"/>
            <a:ext cx="20470218" cy="21853064"/>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stretch>
              <a:fillRect/>
            </a:stretch>
          </a:blipFill>
        </p:spPr>
        <p:txBody>
          <a:bodyPr/>
          <a:lstStyle/>
          <a:p>
            <a:endParaRPr lang="en-IN"/>
          </a:p>
        </p:txBody>
      </p:sp>
      <p:sp>
        <p:nvSpPr>
          <p:cNvPr id="4" name="TextBox 5">
            <a:extLst>
              <a:ext uri="{FF2B5EF4-FFF2-40B4-BE49-F238E27FC236}">
                <a16:creationId xmlns:a16="http://schemas.microsoft.com/office/drawing/2014/main" id="{F97BF620-20F7-A28F-A9B0-C670F8631DA1}"/>
              </a:ext>
            </a:extLst>
          </p:cNvPr>
          <p:cNvSpPr txBox="1"/>
          <p:nvPr/>
        </p:nvSpPr>
        <p:spPr>
          <a:xfrm>
            <a:off x="4767943" y="471689"/>
            <a:ext cx="8752114" cy="1136850"/>
          </a:xfrm>
          <a:prstGeom prst="rect">
            <a:avLst/>
          </a:prstGeom>
        </p:spPr>
        <p:txBody>
          <a:bodyPr wrap="square" lIns="0" tIns="0" rIns="0" bIns="0" rtlCol="0" anchor="t">
            <a:spAutoFit/>
          </a:bodyPr>
          <a:lstStyle/>
          <a:p>
            <a:pPr algn="ctr">
              <a:lnSpc>
                <a:spcPts val="8345"/>
              </a:lnSpc>
            </a:pPr>
            <a:r>
              <a:rPr lang="en-US" sz="8800">
                <a:solidFill>
                  <a:srgbClr val="FFFFFF"/>
                </a:solidFill>
                <a:latin typeface="HK Grotesk Bold"/>
              </a:rPr>
              <a:t>Task 3 : Buzzer</a:t>
            </a:r>
            <a:endParaRPr lang="en-US" sz="7072">
              <a:solidFill>
                <a:srgbClr val="FFFFFF"/>
              </a:solidFill>
              <a:latin typeface="HK Grotesk Bold"/>
            </a:endParaRPr>
          </a:p>
        </p:txBody>
      </p:sp>
      <p:pic>
        <p:nvPicPr>
          <p:cNvPr id="3" name="Picture 2">
            <a:extLst>
              <a:ext uri="{FF2B5EF4-FFF2-40B4-BE49-F238E27FC236}">
                <a16:creationId xmlns:a16="http://schemas.microsoft.com/office/drawing/2014/main" id="{F853C141-2347-A177-F05C-0104499CD74A}"/>
              </a:ext>
            </a:extLst>
          </p:cNvPr>
          <p:cNvPicPr>
            <a:picLocks noChangeAspect="1"/>
          </p:cNvPicPr>
          <p:nvPr/>
        </p:nvPicPr>
        <p:blipFill>
          <a:blip r:embed="rId4"/>
          <a:stretch>
            <a:fillRect/>
          </a:stretch>
        </p:blipFill>
        <p:spPr>
          <a:xfrm>
            <a:off x="9649702" y="1575431"/>
            <a:ext cx="8100222" cy="8239880"/>
          </a:xfrm>
          <a:prstGeom prst="roundRect">
            <a:avLst>
              <a:gd name="adj" fmla="val 2899"/>
            </a:avLst>
          </a:prstGeom>
          <a:effectLst>
            <a:outerShdw blurRad="50800" dist="38100" dir="2700000" algn="tl" rotWithShape="0">
              <a:prstClr val="black">
                <a:alpha val="40000"/>
              </a:prstClr>
            </a:outerShdw>
          </a:effectLst>
        </p:spPr>
      </p:pic>
      <p:sp>
        <p:nvSpPr>
          <p:cNvPr id="5" name="TextBox 3">
            <a:extLst>
              <a:ext uri="{FF2B5EF4-FFF2-40B4-BE49-F238E27FC236}">
                <a16:creationId xmlns:a16="http://schemas.microsoft.com/office/drawing/2014/main" id="{F950C934-1CB3-3ABD-A6D3-C7E46ADEB54B}"/>
              </a:ext>
            </a:extLst>
          </p:cNvPr>
          <p:cNvSpPr txBox="1"/>
          <p:nvPr/>
        </p:nvSpPr>
        <p:spPr>
          <a:xfrm>
            <a:off x="697544" y="7686523"/>
            <a:ext cx="7672733" cy="2128788"/>
          </a:xfrm>
          <a:prstGeom prst="rect">
            <a:avLst/>
          </a:prstGeom>
        </p:spPr>
        <p:txBody>
          <a:bodyPr wrap="square" lIns="0" tIns="0" rIns="0" bIns="0" rtlCol="0" anchor="t">
            <a:spAutoFit/>
          </a:bodyPr>
          <a:lstStyle/>
          <a:p>
            <a:pPr>
              <a:lnSpc>
                <a:spcPts val="8345"/>
              </a:lnSpc>
            </a:pPr>
            <a:r>
              <a:rPr lang="en-US" sz="6000" b="1">
                <a:solidFill>
                  <a:schemeClr val="bg1"/>
                </a:solidFill>
                <a:effectLst>
                  <a:outerShdw blurRad="38100" dist="38100" dir="2700000" algn="tl">
                    <a:srgbClr val="000000">
                      <a:alpha val="43137"/>
                    </a:srgbClr>
                  </a:outerShdw>
                </a:effectLst>
                <a:latin typeface="Comic Sans MS" panose="030F0702030302020204" pitchFamily="66" charset="0"/>
              </a:rPr>
              <a:t>Play around with the delay values!!</a:t>
            </a:r>
          </a:p>
        </p:txBody>
      </p:sp>
      <p:pic>
        <p:nvPicPr>
          <p:cNvPr id="7" name="Picture 6" descr="A circuit board with wires attached&#10;&#10;Description automatically generated">
            <a:extLst>
              <a:ext uri="{FF2B5EF4-FFF2-40B4-BE49-F238E27FC236}">
                <a16:creationId xmlns:a16="http://schemas.microsoft.com/office/drawing/2014/main" id="{87933E8D-FF77-F2D6-089E-C23B9B1BD5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539" y="3265484"/>
            <a:ext cx="8922808" cy="3756031"/>
          </a:xfrm>
          <a:prstGeom prst="round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5439449"/>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13">
            <a:extLst>
              <a:ext uri="{FF2B5EF4-FFF2-40B4-BE49-F238E27FC236}">
                <a16:creationId xmlns:a16="http://schemas.microsoft.com/office/drawing/2014/main" id="{99F56920-4392-1B14-BF1C-2EF16AB789CF}"/>
              </a:ext>
            </a:extLst>
          </p:cNvPr>
          <p:cNvSpPr/>
          <p:nvPr/>
        </p:nvSpPr>
        <p:spPr>
          <a:xfrm rot="313119">
            <a:off x="14507518" y="-1145363"/>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2">
              <a:alphaModFix amt="85000"/>
            </a:blip>
            <a:stretch>
              <a:fillRect/>
            </a:stretch>
          </a:blipFill>
        </p:spPr>
        <p:txBody>
          <a:bodyPr/>
          <a:lstStyle/>
          <a:p>
            <a:endParaRPr lang="en-IN"/>
          </a:p>
        </p:txBody>
      </p:sp>
      <p:sp>
        <p:nvSpPr>
          <p:cNvPr id="3" name="Freeform 2">
            <a:extLst>
              <a:ext uri="{FF2B5EF4-FFF2-40B4-BE49-F238E27FC236}">
                <a16:creationId xmlns:a16="http://schemas.microsoft.com/office/drawing/2014/main" id="{5C28B5CB-8F09-3D81-797D-5787B1297C24}"/>
              </a:ext>
            </a:extLst>
          </p:cNvPr>
          <p:cNvSpPr/>
          <p:nvPr/>
        </p:nvSpPr>
        <p:spPr>
          <a:xfrm rot="4494633">
            <a:off x="-615292" y="6790543"/>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3">
              <a:alphaModFix amt="85000"/>
            </a:blip>
            <a:stretch>
              <a:fillRect/>
            </a:stretch>
          </a:blipFill>
        </p:spPr>
        <p:txBody>
          <a:bodyPr/>
          <a:lstStyle/>
          <a:p>
            <a:endParaRPr lang="en-IN"/>
          </a:p>
        </p:txBody>
      </p:sp>
      <p:grpSp>
        <p:nvGrpSpPr>
          <p:cNvPr id="21" name="Group 20">
            <a:extLst>
              <a:ext uri="{FF2B5EF4-FFF2-40B4-BE49-F238E27FC236}">
                <a16:creationId xmlns:a16="http://schemas.microsoft.com/office/drawing/2014/main" id="{BE65C274-68C3-D832-4CB2-C47706286928}"/>
              </a:ext>
            </a:extLst>
          </p:cNvPr>
          <p:cNvGrpSpPr/>
          <p:nvPr/>
        </p:nvGrpSpPr>
        <p:grpSpPr>
          <a:xfrm>
            <a:off x="685800" y="2564766"/>
            <a:ext cx="7251405" cy="6501956"/>
            <a:chOff x="1143000" y="3061144"/>
            <a:chExt cx="7251405" cy="6501956"/>
          </a:xfrm>
        </p:grpSpPr>
        <p:pic>
          <p:nvPicPr>
            <p:cNvPr id="10" name="Picture 9" descr="A black circle with a red and white dot&#10;&#10;Description automatically generated">
              <a:extLst>
                <a:ext uri="{FF2B5EF4-FFF2-40B4-BE49-F238E27FC236}">
                  <a16:creationId xmlns:a16="http://schemas.microsoft.com/office/drawing/2014/main" id="{236422F4-BF19-2FD6-4FD0-C5F1ECCA9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4762500"/>
              <a:ext cx="6343650" cy="4800600"/>
            </a:xfrm>
            <a:prstGeom prst="rect">
              <a:avLst/>
            </a:prstGeom>
          </p:spPr>
        </p:pic>
        <p:sp>
          <p:nvSpPr>
            <p:cNvPr id="13" name="TextBox 5">
              <a:extLst>
                <a:ext uri="{FF2B5EF4-FFF2-40B4-BE49-F238E27FC236}">
                  <a16:creationId xmlns:a16="http://schemas.microsoft.com/office/drawing/2014/main" id="{38D54D44-92E7-DE1A-52F3-166D4D6D02D6}"/>
                </a:ext>
              </a:extLst>
            </p:cNvPr>
            <p:cNvSpPr txBox="1"/>
            <p:nvPr/>
          </p:nvSpPr>
          <p:spPr>
            <a:xfrm>
              <a:off x="1612605" y="3061144"/>
              <a:ext cx="2895600" cy="1028936"/>
            </a:xfrm>
            <a:prstGeom prst="rect">
              <a:avLst/>
            </a:prstGeom>
          </p:spPr>
          <p:txBody>
            <a:bodyPr wrap="square" lIns="0" tIns="0" rIns="0" bIns="0" rtlCol="0" anchor="t">
              <a:spAutoFit/>
            </a:bodyPr>
            <a:lstStyle/>
            <a:p>
              <a:pPr>
                <a:lnSpc>
                  <a:spcPts val="8345"/>
                </a:lnSpc>
              </a:pPr>
              <a:r>
                <a:rPr lang="en-US" sz="6000">
                  <a:solidFill>
                    <a:srgbClr val="FF0000"/>
                  </a:solidFill>
                  <a:latin typeface="HK Grotesk Bold"/>
                </a:rPr>
                <a:t>VCC</a:t>
              </a:r>
              <a:endParaRPr lang="en-US" sz="5400">
                <a:solidFill>
                  <a:srgbClr val="FF0000"/>
                </a:solidFill>
                <a:latin typeface="HK Grotesk Bold"/>
              </a:endParaRPr>
            </a:p>
          </p:txBody>
        </p:sp>
        <p:sp>
          <p:nvSpPr>
            <p:cNvPr id="14" name="Bent Arrow 13">
              <a:extLst>
                <a:ext uri="{FF2B5EF4-FFF2-40B4-BE49-F238E27FC236}">
                  <a16:creationId xmlns:a16="http://schemas.microsoft.com/office/drawing/2014/main" id="{50A0FACE-1D01-2C0A-6408-3C3F6ECD1876}"/>
                </a:ext>
              </a:extLst>
            </p:cNvPr>
            <p:cNvSpPr/>
            <p:nvPr/>
          </p:nvSpPr>
          <p:spPr>
            <a:xfrm flipH="1">
              <a:off x="3429000" y="3392436"/>
              <a:ext cx="685800" cy="1257537"/>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ent Arrow 14">
              <a:extLst>
                <a:ext uri="{FF2B5EF4-FFF2-40B4-BE49-F238E27FC236}">
                  <a16:creationId xmlns:a16="http://schemas.microsoft.com/office/drawing/2014/main" id="{CD9BD2C7-8121-AF39-E3ED-3E3132B7FD2E}"/>
                </a:ext>
              </a:extLst>
            </p:cNvPr>
            <p:cNvSpPr/>
            <p:nvPr/>
          </p:nvSpPr>
          <p:spPr>
            <a:xfrm>
              <a:off x="4508205" y="3392435"/>
              <a:ext cx="685800" cy="125753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5">
              <a:extLst>
                <a:ext uri="{FF2B5EF4-FFF2-40B4-BE49-F238E27FC236}">
                  <a16:creationId xmlns:a16="http://schemas.microsoft.com/office/drawing/2014/main" id="{BD7534CF-26EC-3DA3-80FB-7563347D914E}"/>
                </a:ext>
              </a:extLst>
            </p:cNvPr>
            <p:cNvSpPr txBox="1"/>
            <p:nvPr/>
          </p:nvSpPr>
          <p:spPr>
            <a:xfrm>
              <a:off x="5498805" y="3061144"/>
              <a:ext cx="2895600" cy="1028936"/>
            </a:xfrm>
            <a:prstGeom prst="rect">
              <a:avLst/>
            </a:prstGeom>
            <a:noFill/>
          </p:spPr>
          <p:txBody>
            <a:bodyPr wrap="square" lIns="0" tIns="0" rIns="0" bIns="0" rtlCol="0" anchor="t">
              <a:spAutoFit/>
            </a:bodyPr>
            <a:lstStyle/>
            <a:p>
              <a:pPr>
                <a:lnSpc>
                  <a:spcPts val="8345"/>
                </a:lnSpc>
              </a:pPr>
              <a:r>
                <a:rPr lang="en-US" sz="6000">
                  <a:latin typeface="HK Grotesk Bold"/>
                </a:rPr>
                <a:t>GND</a:t>
              </a:r>
              <a:endParaRPr lang="en-US" sz="5400">
                <a:latin typeface="HK Grotesk Bold"/>
              </a:endParaRPr>
            </a:p>
          </p:txBody>
        </p:sp>
      </p:grpSp>
      <p:sp>
        <p:nvSpPr>
          <p:cNvPr id="4" name="TextBox 5">
            <a:extLst>
              <a:ext uri="{FF2B5EF4-FFF2-40B4-BE49-F238E27FC236}">
                <a16:creationId xmlns:a16="http://schemas.microsoft.com/office/drawing/2014/main" id="{F97BF620-20F7-A28F-A9B0-C670F8631DA1}"/>
              </a:ext>
            </a:extLst>
          </p:cNvPr>
          <p:cNvSpPr txBox="1"/>
          <p:nvPr/>
        </p:nvSpPr>
        <p:spPr>
          <a:xfrm>
            <a:off x="4767943" y="755496"/>
            <a:ext cx="8752114" cy="1136850"/>
          </a:xfrm>
          <a:prstGeom prst="rect">
            <a:avLst/>
          </a:prstGeom>
        </p:spPr>
        <p:txBody>
          <a:bodyPr wrap="square" lIns="0" tIns="0" rIns="0" bIns="0" rtlCol="0" anchor="t">
            <a:spAutoFit/>
          </a:bodyPr>
          <a:lstStyle/>
          <a:p>
            <a:pPr algn="ctr">
              <a:lnSpc>
                <a:spcPts val="8345"/>
              </a:lnSpc>
            </a:pPr>
            <a:r>
              <a:rPr lang="en-US" sz="8800">
                <a:solidFill>
                  <a:srgbClr val="FFFFFF"/>
                </a:solidFill>
                <a:latin typeface="HK Grotesk Bold"/>
              </a:rPr>
              <a:t>Task 3 : Buzzer</a:t>
            </a:r>
            <a:endParaRPr lang="en-US" sz="7072">
              <a:solidFill>
                <a:srgbClr val="FFFFFF"/>
              </a:solidFill>
              <a:latin typeface="HK Grotesk Bold"/>
            </a:endParaRPr>
          </a:p>
        </p:txBody>
      </p:sp>
      <p:sp>
        <p:nvSpPr>
          <p:cNvPr id="19" name="TextBox 18">
            <a:extLst>
              <a:ext uri="{FF2B5EF4-FFF2-40B4-BE49-F238E27FC236}">
                <a16:creationId xmlns:a16="http://schemas.microsoft.com/office/drawing/2014/main" id="{18F02E4F-67BF-886C-BAAC-630E3FD2D6FF}"/>
              </a:ext>
            </a:extLst>
          </p:cNvPr>
          <p:cNvSpPr txBox="1"/>
          <p:nvPr/>
        </p:nvSpPr>
        <p:spPr>
          <a:xfrm>
            <a:off x="7422855" y="2896057"/>
            <a:ext cx="10525317" cy="5509200"/>
          </a:xfrm>
          <a:prstGeom prst="rect">
            <a:avLst/>
          </a:prstGeom>
          <a:noFill/>
        </p:spPr>
        <p:txBody>
          <a:bodyPr wrap="none" rtlCol="0">
            <a:spAutoFit/>
          </a:bodyPr>
          <a:lstStyle/>
          <a:p>
            <a:r>
              <a:rPr lang="en-US" sz="4400">
                <a:solidFill>
                  <a:schemeClr val="bg1"/>
                </a:solidFill>
              </a:rPr>
              <a:t>In the buzzer the ground is kept connect to</a:t>
            </a:r>
          </a:p>
          <a:p>
            <a:r>
              <a:rPr lang="en-US" sz="4400">
                <a:solidFill>
                  <a:schemeClr val="bg1"/>
                </a:solidFill>
              </a:rPr>
              <a:t>the common ground always and VCC is </a:t>
            </a:r>
          </a:p>
          <a:p>
            <a:r>
              <a:rPr lang="en-US" sz="4400">
                <a:solidFill>
                  <a:schemeClr val="bg1"/>
                </a:solidFill>
              </a:rPr>
              <a:t>connected to the control pin of the Arduino</a:t>
            </a:r>
          </a:p>
          <a:p>
            <a:r>
              <a:rPr lang="en-US" sz="4400">
                <a:solidFill>
                  <a:schemeClr val="bg1"/>
                </a:solidFill>
              </a:rPr>
              <a:t>/micro-controller. When the buzzer is to be </a:t>
            </a:r>
          </a:p>
          <a:p>
            <a:r>
              <a:rPr lang="en-US" sz="4400">
                <a:solidFill>
                  <a:schemeClr val="bg1"/>
                </a:solidFill>
              </a:rPr>
              <a:t>kept silent – we provide low voltage/ground </a:t>
            </a:r>
          </a:p>
          <a:p>
            <a:r>
              <a:rPr lang="en-US" sz="4400">
                <a:solidFill>
                  <a:schemeClr val="bg1"/>
                </a:solidFill>
              </a:rPr>
              <a:t>through the pin and when we need to sound </a:t>
            </a:r>
          </a:p>
          <a:p>
            <a:r>
              <a:rPr lang="en-US" sz="4400">
                <a:solidFill>
                  <a:schemeClr val="bg1"/>
                </a:solidFill>
              </a:rPr>
              <a:t>the buzzer we provide high voltage through </a:t>
            </a:r>
          </a:p>
          <a:p>
            <a:r>
              <a:rPr lang="en-US" sz="4400">
                <a:solidFill>
                  <a:schemeClr val="bg1"/>
                </a:solidFill>
              </a:rPr>
              <a:t>the pin.</a:t>
            </a:r>
          </a:p>
        </p:txBody>
      </p:sp>
    </p:spTree>
    <p:extLst>
      <p:ext uri="{BB962C8B-B14F-4D97-AF65-F5344CB8AC3E}">
        <p14:creationId xmlns:p14="http://schemas.microsoft.com/office/powerpoint/2010/main" val="3683920490"/>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13">
            <a:extLst>
              <a:ext uri="{FF2B5EF4-FFF2-40B4-BE49-F238E27FC236}">
                <a16:creationId xmlns:a16="http://schemas.microsoft.com/office/drawing/2014/main" id="{2AAB1D9C-2577-0B22-97E1-9EED736CB6AD}"/>
              </a:ext>
            </a:extLst>
          </p:cNvPr>
          <p:cNvSpPr/>
          <p:nvPr/>
        </p:nvSpPr>
        <p:spPr>
          <a:xfrm rot="4740438">
            <a:off x="-1637438" y="-2871538"/>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2">
              <a:alphaModFix amt="85000"/>
            </a:blip>
            <a:stretch>
              <a:fillRect/>
            </a:stretch>
          </a:blipFill>
        </p:spPr>
        <p:txBody>
          <a:bodyPr/>
          <a:lstStyle/>
          <a:p>
            <a:endParaRPr lang="en-IN"/>
          </a:p>
        </p:txBody>
      </p:sp>
      <p:sp>
        <p:nvSpPr>
          <p:cNvPr id="3" name="Freeform 2">
            <a:extLst>
              <a:ext uri="{FF2B5EF4-FFF2-40B4-BE49-F238E27FC236}">
                <a16:creationId xmlns:a16="http://schemas.microsoft.com/office/drawing/2014/main" id="{5FFF6905-FC4C-8093-D47A-7B25BB72AFB4}"/>
              </a:ext>
            </a:extLst>
          </p:cNvPr>
          <p:cNvSpPr/>
          <p:nvPr/>
        </p:nvSpPr>
        <p:spPr>
          <a:xfrm rot="628281">
            <a:off x="15203828" y="7918303"/>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3">
              <a:alphaModFix amt="85000"/>
            </a:blip>
            <a:stretch>
              <a:fillRect/>
            </a:stretch>
          </a:blipFill>
        </p:spPr>
        <p:txBody>
          <a:bodyPr/>
          <a:lstStyle/>
          <a:p>
            <a:endParaRPr lang="en-IN"/>
          </a:p>
        </p:txBody>
      </p:sp>
      <p:grpSp>
        <p:nvGrpSpPr>
          <p:cNvPr id="21" name="Group 20">
            <a:extLst>
              <a:ext uri="{FF2B5EF4-FFF2-40B4-BE49-F238E27FC236}">
                <a16:creationId xmlns:a16="http://schemas.microsoft.com/office/drawing/2014/main" id="{BE65C274-68C3-D832-4CB2-C47706286928}"/>
              </a:ext>
            </a:extLst>
          </p:cNvPr>
          <p:cNvGrpSpPr/>
          <p:nvPr/>
        </p:nvGrpSpPr>
        <p:grpSpPr>
          <a:xfrm>
            <a:off x="685800" y="2564766"/>
            <a:ext cx="7251405" cy="6501956"/>
            <a:chOff x="1143000" y="3061144"/>
            <a:chExt cx="7251405" cy="6501956"/>
          </a:xfrm>
        </p:grpSpPr>
        <p:pic>
          <p:nvPicPr>
            <p:cNvPr id="10" name="Picture 9" descr="A black circle with a red and white dot&#10;&#10;Description automatically generated">
              <a:extLst>
                <a:ext uri="{FF2B5EF4-FFF2-40B4-BE49-F238E27FC236}">
                  <a16:creationId xmlns:a16="http://schemas.microsoft.com/office/drawing/2014/main" id="{236422F4-BF19-2FD6-4FD0-C5F1ECCA9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4762500"/>
              <a:ext cx="6343650" cy="4800600"/>
            </a:xfrm>
            <a:prstGeom prst="rect">
              <a:avLst/>
            </a:prstGeom>
          </p:spPr>
        </p:pic>
        <p:sp>
          <p:nvSpPr>
            <p:cNvPr id="13" name="TextBox 5">
              <a:extLst>
                <a:ext uri="{FF2B5EF4-FFF2-40B4-BE49-F238E27FC236}">
                  <a16:creationId xmlns:a16="http://schemas.microsoft.com/office/drawing/2014/main" id="{38D54D44-92E7-DE1A-52F3-166D4D6D02D6}"/>
                </a:ext>
              </a:extLst>
            </p:cNvPr>
            <p:cNvSpPr txBox="1"/>
            <p:nvPr/>
          </p:nvSpPr>
          <p:spPr>
            <a:xfrm>
              <a:off x="1612605" y="3061144"/>
              <a:ext cx="2895600" cy="1028936"/>
            </a:xfrm>
            <a:prstGeom prst="rect">
              <a:avLst/>
            </a:prstGeom>
          </p:spPr>
          <p:txBody>
            <a:bodyPr wrap="square" lIns="0" tIns="0" rIns="0" bIns="0" rtlCol="0" anchor="t">
              <a:spAutoFit/>
            </a:bodyPr>
            <a:lstStyle/>
            <a:p>
              <a:pPr>
                <a:lnSpc>
                  <a:spcPts val="8345"/>
                </a:lnSpc>
              </a:pPr>
              <a:r>
                <a:rPr lang="en-US" sz="6000">
                  <a:solidFill>
                    <a:srgbClr val="FF0000"/>
                  </a:solidFill>
                  <a:latin typeface="HK Grotesk Bold"/>
                </a:rPr>
                <a:t>VCC</a:t>
              </a:r>
              <a:endParaRPr lang="en-US" sz="5400">
                <a:solidFill>
                  <a:srgbClr val="FF0000"/>
                </a:solidFill>
                <a:latin typeface="HK Grotesk Bold"/>
              </a:endParaRPr>
            </a:p>
          </p:txBody>
        </p:sp>
        <p:sp>
          <p:nvSpPr>
            <p:cNvPr id="14" name="Bent Arrow 13">
              <a:extLst>
                <a:ext uri="{FF2B5EF4-FFF2-40B4-BE49-F238E27FC236}">
                  <a16:creationId xmlns:a16="http://schemas.microsoft.com/office/drawing/2014/main" id="{50A0FACE-1D01-2C0A-6408-3C3F6ECD1876}"/>
                </a:ext>
              </a:extLst>
            </p:cNvPr>
            <p:cNvSpPr/>
            <p:nvPr/>
          </p:nvSpPr>
          <p:spPr>
            <a:xfrm flipH="1">
              <a:off x="3429000" y="3392436"/>
              <a:ext cx="685800" cy="1257537"/>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ent Arrow 14">
              <a:extLst>
                <a:ext uri="{FF2B5EF4-FFF2-40B4-BE49-F238E27FC236}">
                  <a16:creationId xmlns:a16="http://schemas.microsoft.com/office/drawing/2014/main" id="{CD9BD2C7-8121-AF39-E3ED-3E3132B7FD2E}"/>
                </a:ext>
              </a:extLst>
            </p:cNvPr>
            <p:cNvSpPr/>
            <p:nvPr/>
          </p:nvSpPr>
          <p:spPr>
            <a:xfrm>
              <a:off x="4508205" y="3392435"/>
              <a:ext cx="685800" cy="125753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5">
              <a:extLst>
                <a:ext uri="{FF2B5EF4-FFF2-40B4-BE49-F238E27FC236}">
                  <a16:creationId xmlns:a16="http://schemas.microsoft.com/office/drawing/2014/main" id="{BD7534CF-26EC-3DA3-80FB-7563347D914E}"/>
                </a:ext>
              </a:extLst>
            </p:cNvPr>
            <p:cNvSpPr txBox="1"/>
            <p:nvPr/>
          </p:nvSpPr>
          <p:spPr>
            <a:xfrm>
              <a:off x="5498805" y="3061144"/>
              <a:ext cx="2895600" cy="1028936"/>
            </a:xfrm>
            <a:prstGeom prst="rect">
              <a:avLst/>
            </a:prstGeom>
            <a:noFill/>
          </p:spPr>
          <p:txBody>
            <a:bodyPr wrap="square" lIns="0" tIns="0" rIns="0" bIns="0" rtlCol="0" anchor="t">
              <a:spAutoFit/>
            </a:bodyPr>
            <a:lstStyle/>
            <a:p>
              <a:pPr>
                <a:lnSpc>
                  <a:spcPts val="8345"/>
                </a:lnSpc>
              </a:pPr>
              <a:r>
                <a:rPr lang="en-US" sz="6000">
                  <a:latin typeface="HK Grotesk Bold"/>
                </a:rPr>
                <a:t>GND</a:t>
              </a:r>
              <a:endParaRPr lang="en-US" sz="5400">
                <a:latin typeface="HK Grotesk Bold"/>
              </a:endParaRPr>
            </a:p>
          </p:txBody>
        </p:sp>
      </p:grpSp>
      <p:sp>
        <p:nvSpPr>
          <p:cNvPr id="4" name="TextBox 5">
            <a:extLst>
              <a:ext uri="{FF2B5EF4-FFF2-40B4-BE49-F238E27FC236}">
                <a16:creationId xmlns:a16="http://schemas.microsoft.com/office/drawing/2014/main" id="{F97BF620-20F7-A28F-A9B0-C670F8631DA1}"/>
              </a:ext>
            </a:extLst>
          </p:cNvPr>
          <p:cNvSpPr txBox="1"/>
          <p:nvPr/>
        </p:nvSpPr>
        <p:spPr>
          <a:xfrm>
            <a:off x="4767943" y="755496"/>
            <a:ext cx="8752114" cy="1136850"/>
          </a:xfrm>
          <a:prstGeom prst="rect">
            <a:avLst/>
          </a:prstGeom>
        </p:spPr>
        <p:txBody>
          <a:bodyPr wrap="square" lIns="0" tIns="0" rIns="0" bIns="0" rtlCol="0" anchor="t">
            <a:spAutoFit/>
          </a:bodyPr>
          <a:lstStyle/>
          <a:p>
            <a:pPr algn="ctr">
              <a:lnSpc>
                <a:spcPts val="8345"/>
              </a:lnSpc>
            </a:pPr>
            <a:r>
              <a:rPr lang="en-US" sz="8800">
                <a:solidFill>
                  <a:srgbClr val="FFFFFF"/>
                </a:solidFill>
                <a:latin typeface="HK Grotesk Bold"/>
              </a:rPr>
              <a:t>Task 3 : Buzzer</a:t>
            </a:r>
            <a:endParaRPr lang="en-US" sz="7072">
              <a:solidFill>
                <a:srgbClr val="FFFFFF"/>
              </a:solidFill>
              <a:latin typeface="HK Grotesk Bold"/>
            </a:endParaRPr>
          </a:p>
        </p:txBody>
      </p:sp>
      <p:sp>
        <p:nvSpPr>
          <p:cNvPr id="19" name="TextBox 18">
            <a:extLst>
              <a:ext uri="{FF2B5EF4-FFF2-40B4-BE49-F238E27FC236}">
                <a16:creationId xmlns:a16="http://schemas.microsoft.com/office/drawing/2014/main" id="{18F02E4F-67BF-886C-BAAC-630E3FD2D6FF}"/>
              </a:ext>
            </a:extLst>
          </p:cNvPr>
          <p:cNvSpPr txBox="1"/>
          <p:nvPr/>
        </p:nvSpPr>
        <p:spPr>
          <a:xfrm>
            <a:off x="7422855" y="2896057"/>
            <a:ext cx="10525317" cy="5509200"/>
          </a:xfrm>
          <a:prstGeom prst="rect">
            <a:avLst/>
          </a:prstGeom>
          <a:noFill/>
        </p:spPr>
        <p:txBody>
          <a:bodyPr wrap="none" rtlCol="0">
            <a:spAutoFit/>
          </a:bodyPr>
          <a:lstStyle/>
          <a:p>
            <a:r>
              <a:rPr lang="en-US" sz="4400">
                <a:solidFill>
                  <a:schemeClr val="bg1"/>
                </a:solidFill>
              </a:rPr>
              <a:t>In the buzzer the ground is kept connect to</a:t>
            </a:r>
          </a:p>
          <a:p>
            <a:r>
              <a:rPr lang="en-US" sz="4400">
                <a:solidFill>
                  <a:schemeClr val="bg1"/>
                </a:solidFill>
              </a:rPr>
              <a:t>the common ground always and VCC is </a:t>
            </a:r>
          </a:p>
          <a:p>
            <a:r>
              <a:rPr lang="en-US" sz="4400">
                <a:solidFill>
                  <a:schemeClr val="bg1"/>
                </a:solidFill>
              </a:rPr>
              <a:t>connected to the control pin of the Arduino</a:t>
            </a:r>
          </a:p>
          <a:p>
            <a:r>
              <a:rPr lang="en-US" sz="4400">
                <a:solidFill>
                  <a:schemeClr val="bg1"/>
                </a:solidFill>
              </a:rPr>
              <a:t>/micro-controller. When the buzzer is to be </a:t>
            </a:r>
          </a:p>
          <a:p>
            <a:r>
              <a:rPr lang="en-US" sz="4400">
                <a:solidFill>
                  <a:schemeClr val="bg1"/>
                </a:solidFill>
              </a:rPr>
              <a:t>kept silent – we provide low voltage/ground </a:t>
            </a:r>
          </a:p>
          <a:p>
            <a:r>
              <a:rPr lang="en-US" sz="4400">
                <a:solidFill>
                  <a:schemeClr val="bg1"/>
                </a:solidFill>
              </a:rPr>
              <a:t>through the pin and when we need to sound </a:t>
            </a:r>
          </a:p>
          <a:p>
            <a:r>
              <a:rPr lang="en-US" sz="4400">
                <a:solidFill>
                  <a:schemeClr val="bg1"/>
                </a:solidFill>
              </a:rPr>
              <a:t>the buzzer we provide high voltage through </a:t>
            </a:r>
          </a:p>
          <a:p>
            <a:r>
              <a:rPr lang="en-US" sz="4400">
                <a:solidFill>
                  <a:schemeClr val="bg1"/>
                </a:solidFill>
              </a:rPr>
              <a:t>the pin.</a:t>
            </a:r>
          </a:p>
        </p:txBody>
      </p:sp>
    </p:spTree>
    <p:extLst>
      <p:ext uri="{BB962C8B-B14F-4D97-AF65-F5344CB8AC3E}">
        <p14:creationId xmlns:p14="http://schemas.microsoft.com/office/powerpoint/2010/main" val="1751970739"/>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08904CE2-CD9D-872A-941D-23EACA45ED48}"/>
              </a:ext>
            </a:extLst>
          </p:cNvPr>
          <p:cNvSpPr/>
          <p:nvPr/>
        </p:nvSpPr>
        <p:spPr>
          <a:xfrm rot="15882283">
            <a:off x="-3363059" y="-6007358"/>
            <a:ext cx="21912152" cy="23392406"/>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2"/>
            <a:stretch>
              <a:fillRect/>
            </a:stretch>
          </a:blipFill>
        </p:spPr>
        <p:txBody>
          <a:bodyPr/>
          <a:lstStyle/>
          <a:p>
            <a:endParaRPr lang="en-IN"/>
          </a:p>
        </p:txBody>
      </p:sp>
      <p:sp>
        <p:nvSpPr>
          <p:cNvPr id="2" name="TextBox 2"/>
          <p:cNvSpPr txBox="1"/>
          <p:nvPr/>
        </p:nvSpPr>
        <p:spPr>
          <a:xfrm>
            <a:off x="0" y="800100"/>
            <a:ext cx="18287999" cy="1211614"/>
          </a:xfrm>
          <a:prstGeom prst="rect">
            <a:avLst/>
          </a:prstGeom>
        </p:spPr>
        <p:txBody>
          <a:bodyPr wrap="square" lIns="0" tIns="0" rIns="0" bIns="0" rtlCol="0" anchor="t">
            <a:spAutoFit/>
          </a:bodyPr>
          <a:lstStyle/>
          <a:p>
            <a:pPr algn="ctr">
              <a:lnSpc>
                <a:spcPts val="9440"/>
              </a:lnSpc>
            </a:pPr>
            <a:r>
              <a:rPr lang="en-US" sz="8000">
                <a:solidFill>
                  <a:srgbClr val="FFFFFF"/>
                </a:solidFill>
                <a:latin typeface="HK Grotesk Bold"/>
                <a:cs typeface="HK Grotesk Bold"/>
              </a:rPr>
              <a:t>Task  4 : ADC touch sensing</a:t>
            </a:r>
          </a:p>
        </p:txBody>
      </p:sp>
      <p:sp>
        <p:nvSpPr>
          <p:cNvPr id="3" name="TextBox 2">
            <a:extLst>
              <a:ext uri="{FF2B5EF4-FFF2-40B4-BE49-F238E27FC236}">
                <a16:creationId xmlns:a16="http://schemas.microsoft.com/office/drawing/2014/main" id="{5F9A7BE8-21DA-EEA6-D44D-73DF727E5941}"/>
              </a:ext>
            </a:extLst>
          </p:cNvPr>
          <p:cNvSpPr txBox="1"/>
          <p:nvPr/>
        </p:nvSpPr>
        <p:spPr>
          <a:xfrm>
            <a:off x="4491034" y="4488516"/>
            <a:ext cx="6203965"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bg1"/>
                </a:solidFill>
                <a:ea typeface="Calibri"/>
                <a:cs typeface="Calibri"/>
              </a:rPr>
              <a:t>Detecting touch by detecting changes in capacitance on a pin</a:t>
            </a:r>
          </a:p>
          <a:p>
            <a:pPr algn="l"/>
            <a:endParaRPr lang="en-US">
              <a:ea typeface="Calibri"/>
              <a:cs typeface="Calibri"/>
            </a:endParaRPr>
          </a:p>
        </p:txBody>
      </p:sp>
      <p:pic>
        <p:nvPicPr>
          <p:cNvPr id="6" name="Picture 5" descr="A screenshot of a computer&#10;&#10;Description automatically generated">
            <a:extLst>
              <a:ext uri="{FF2B5EF4-FFF2-40B4-BE49-F238E27FC236}">
                <a16:creationId xmlns:a16="http://schemas.microsoft.com/office/drawing/2014/main" id="{300257C1-D2D1-7FFF-640C-D3ADB6EA9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436" y="2379584"/>
            <a:ext cx="5913122" cy="7465068"/>
          </a:xfrm>
          <a:prstGeom prst="roundRect">
            <a:avLst>
              <a:gd name="adj" fmla="val 7389"/>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3801691"/>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2194B5FA-C120-8783-798D-9AE1FFDB2770}"/>
              </a:ext>
            </a:extLst>
          </p:cNvPr>
          <p:cNvSpPr/>
          <p:nvPr/>
        </p:nvSpPr>
        <p:spPr>
          <a:xfrm rot="14136405">
            <a:off x="16378474" y="5664723"/>
            <a:ext cx="4437916" cy="6020343"/>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3"/>
            <a:stretch>
              <a:fillRect/>
            </a:stretch>
          </a:blipFill>
        </p:spPr>
        <p:txBody>
          <a:bodyPr/>
          <a:lstStyle/>
          <a:p>
            <a:endParaRPr lang="en-IN"/>
          </a:p>
        </p:txBody>
      </p:sp>
      <p:sp>
        <p:nvSpPr>
          <p:cNvPr id="10" name="Freeform 3">
            <a:extLst>
              <a:ext uri="{FF2B5EF4-FFF2-40B4-BE49-F238E27FC236}">
                <a16:creationId xmlns:a16="http://schemas.microsoft.com/office/drawing/2014/main" id="{31783934-AD84-5151-09F4-E79B5C9C304C}"/>
              </a:ext>
            </a:extLst>
          </p:cNvPr>
          <p:cNvSpPr/>
          <p:nvPr/>
        </p:nvSpPr>
        <p:spPr>
          <a:xfrm rot="13956898">
            <a:off x="-3684138" y="-3542094"/>
            <a:ext cx="13140810" cy="1688351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4"/>
            <a:stretch>
              <a:fillRect/>
            </a:stretch>
          </a:blipFill>
        </p:spPr>
        <p:txBody>
          <a:bodyPr/>
          <a:lstStyle/>
          <a:p>
            <a:endParaRPr lang="en-IN"/>
          </a:p>
        </p:txBody>
      </p:sp>
      <p:pic>
        <p:nvPicPr>
          <p:cNvPr id="6" name="Picture 5">
            <a:extLst>
              <a:ext uri="{FF2B5EF4-FFF2-40B4-BE49-F238E27FC236}">
                <a16:creationId xmlns:a16="http://schemas.microsoft.com/office/drawing/2014/main" id="{82E154AD-116B-1FD4-527B-B4C709942482}"/>
              </a:ext>
            </a:extLst>
          </p:cNvPr>
          <p:cNvPicPr>
            <a:picLocks noChangeAspect="1"/>
          </p:cNvPicPr>
          <p:nvPr/>
        </p:nvPicPr>
        <p:blipFill>
          <a:blip r:embed="rId5"/>
          <a:stretch>
            <a:fillRect/>
          </a:stretch>
        </p:blipFill>
        <p:spPr>
          <a:xfrm>
            <a:off x="5564776" y="1488062"/>
            <a:ext cx="7158446" cy="8386296"/>
          </a:xfrm>
          <a:prstGeom prst="roundRect">
            <a:avLst>
              <a:gd name="adj" fmla="val 4061"/>
            </a:avLst>
          </a:prstGeom>
          <a:effectLst>
            <a:outerShdw blurRad="50800" dist="38100" dir="2700000" algn="tl" rotWithShape="0">
              <a:prstClr val="black">
                <a:alpha val="40000"/>
              </a:prstClr>
            </a:outerShdw>
          </a:effectLst>
        </p:spPr>
      </p:pic>
      <p:sp>
        <p:nvSpPr>
          <p:cNvPr id="4" name="TextBox 2">
            <a:extLst>
              <a:ext uri="{FF2B5EF4-FFF2-40B4-BE49-F238E27FC236}">
                <a16:creationId xmlns:a16="http://schemas.microsoft.com/office/drawing/2014/main" id="{989C1A49-F94C-D556-BA60-088C278295C7}"/>
              </a:ext>
            </a:extLst>
          </p:cNvPr>
          <p:cNvSpPr txBox="1"/>
          <p:nvPr/>
        </p:nvSpPr>
        <p:spPr>
          <a:xfrm>
            <a:off x="0" y="412642"/>
            <a:ext cx="18287999" cy="1211614"/>
          </a:xfrm>
          <a:prstGeom prst="rect">
            <a:avLst/>
          </a:prstGeom>
        </p:spPr>
        <p:txBody>
          <a:bodyPr wrap="square" lIns="0" tIns="0" rIns="0" bIns="0" rtlCol="0" anchor="t">
            <a:spAutoFit/>
          </a:bodyPr>
          <a:lstStyle/>
          <a:p>
            <a:pPr algn="ctr">
              <a:lnSpc>
                <a:spcPts val="9440"/>
              </a:lnSpc>
            </a:pPr>
            <a:r>
              <a:rPr lang="en-US" sz="8000">
                <a:solidFill>
                  <a:srgbClr val="FFFFFF"/>
                </a:solidFill>
                <a:latin typeface="HK Grotesk Bold"/>
                <a:cs typeface="HK Grotesk Bold"/>
              </a:rPr>
              <a:t>Task  4 : ADC touch sensing</a:t>
            </a:r>
          </a:p>
        </p:txBody>
      </p:sp>
      <p:sp>
        <p:nvSpPr>
          <p:cNvPr id="15" name="Freeform 2">
            <a:extLst>
              <a:ext uri="{FF2B5EF4-FFF2-40B4-BE49-F238E27FC236}">
                <a16:creationId xmlns:a16="http://schemas.microsoft.com/office/drawing/2014/main" id="{982DF207-4035-C84E-AABF-183C7C79EBA9}"/>
              </a:ext>
            </a:extLst>
          </p:cNvPr>
          <p:cNvSpPr/>
          <p:nvPr/>
        </p:nvSpPr>
        <p:spPr>
          <a:xfrm rot="2513237">
            <a:off x="16136567" y="-2420626"/>
            <a:ext cx="4302866" cy="4841251"/>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287566351"/>
      </p:ext>
    </p:extLst>
  </p:cSld>
  <p:clrMapOvr>
    <a:masterClrMapping/>
  </p:clrMapOvr>
  <mc:AlternateContent xmlns:mc="http://schemas.openxmlformats.org/markup-compatibility/2006">
    <mc:Choice xmlns:p14="http://schemas.microsoft.com/office/powerpoint/2010/main" Requires="p14">
      <p:transition spd="slow" p14:dur="1500">
        <p:wipe/>
      </p:transition>
    </mc:Choice>
    <mc:Fallback>
      <p:transition spd="slow">
        <p:wipe/>
      </p:transition>
    </mc:Fallback>
  </mc:AlternateContent>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62EC3A8-0F40-C5B1-1109-95FBEB418D29}"/>
              </a:ext>
            </a:extLst>
          </p:cNvPr>
          <p:cNvSpPr/>
          <p:nvPr/>
        </p:nvSpPr>
        <p:spPr>
          <a:xfrm rot="2513237">
            <a:off x="12603" y="-2585011"/>
            <a:ext cx="4302866" cy="4841251"/>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alphaModFix amt="85000"/>
            </a:blip>
            <a:stretch>
              <a:fillRect/>
            </a:stretch>
          </a:blipFill>
        </p:spPr>
        <p:txBody>
          <a:bodyPr/>
          <a:lstStyle/>
          <a:p>
            <a:endParaRPr lang="en-IN"/>
          </a:p>
        </p:txBody>
      </p:sp>
      <p:sp>
        <p:nvSpPr>
          <p:cNvPr id="5" name="Freeform 3">
            <a:extLst>
              <a:ext uri="{FF2B5EF4-FFF2-40B4-BE49-F238E27FC236}">
                <a16:creationId xmlns:a16="http://schemas.microsoft.com/office/drawing/2014/main" id="{84DCDABE-9DCE-C03B-8941-7094A0C317B1}"/>
              </a:ext>
            </a:extLst>
          </p:cNvPr>
          <p:cNvSpPr/>
          <p:nvPr/>
        </p:nvSpPr>
        <p:spPr>
          <a:xfrm rot="14789785">
            <a:off x="-2904717" y="4062077"/>
            <a:ext cx="7930958" cy="10189813"/>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alphaModFix amt="85000"/>
            </a:blip>
            <a:stretch>
              <a:fillRect/>
            </a:stretch>
          </a:blipFill>
        </p:spPr>
        <p:txBody>
          <a:bodyPr/>
          <a:lstStyle/>
          <a:p>
            <a:endParaRPr lang="en-IN"/>
          </a:p>
        </p:txBody>
      </p:sp>
      <p:sp>
        <p:nvSpPr>
          <p:cNvPr id="6" name="Freeform 5">
            <a:extLst>
              <a:ext uri="{FF2B5EF4-FFF2-40B4-BE49-F238E27FC236}">
                <a16:creationId xmlns:a16="http://schemas.microsoft.com/office/drawing/2014/main" id="{40AA870E-AC77-E4B2-2081-DFE4A5187DAE}"/>
              </a:ext>
            </a:extLst>
          </p:cNvPr>
          <p:cNvSpPr/>
          <p:nvPr/>
        </p:nvSpPr>
        <p:spPr>
          <a:xfrm rot="14136405">
            <a:off x="16069041" y="4711819"/>
            <a:ext cx="4437916" cy="6020343"/>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alphaModFix amt="85000"/>
            </a:blip>
            <a:stretch>
              <a:fillRect/>
            </a:stretch>
          </a:blipFill>
        </p:spPr>
        <p:txBody>
          <a:bodyPr/>
          <a:lstStyle/>
          <a:p>
            <a:endParaRPr lang="en-IN"/>
          </a:p>
        </p:txBody>
      </p:sp>
      <p:sp>
        <p:nvSpPr>
          <p:cNvPr id="7" name="Freeform 6">
            <a:extLst>
              <a:ext uri="{FF2B5EF4-FFF2-40B4-BE49-F238E27FC236}">
                <a16:creationId xmlns:a16="http://schemas.microsoft.com/office/drawing/2014/main" id="{286E1AF4-7B47-81CB-BC2F-4A8872409A1C}"/>
              </a:ext>
            </a:extLst>
          </p:cNvPr>
          <p:cNvSpPr/>
          <p:nvPr/>
        </p:nvSpPr>
        <p:spPr>
          <a:xfrm rot="5922178">
            <a:off x="13745186" y="-3148894"/>
            <a:ext cx="4912095" cy="5602358"/>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alphaModFix amt="85000"/>
            </a:blip>
            <a:stretch>
              <a:fillRect/>
            </a:stretch>
          </a:blipFill>
        </p:spPr>
        <p:txBody>
          <a:bodyPr/>
          <a:lstStyle/>
          <a:p>
            <a:endParaRPr lang="en-US"/>
          </a:p>
        </p:txBody>
      </p:sp>
      <p:sp>
        <p:nvSpPr>
          <p:cNvPr id="2" name="TextBox 2"/>
          <p:cNvSpPr txBox="1"/>
          <p:nvPr/>
        </p:nvSpPr>
        <p:spPr>
          <a:xfrm>
            <a:off x="328246" y="1047471"/>
            <a:ext cx="18287999" cy="1211614"/>
          </a:xfrm>
          <a:prstGeom prst="rect">
            <a:avLst/>
          </a:prstGeom>
        </p:spPr>
        <p:txBody>
          <a:bodyPr wrap="square" lIns="0" tIns="0" rIns="0" bIns="0" rtlCol="0" anchor="t">
            <a:spAutoFit/>
          </a:bodyPr>
          <a:lstStyle/>
          <a:p>
            <a:pPr algn="ctr">
              <a:lnSpc>
                <a:spcPts val="9440"/>
              </a:lnSpc>
            </a:pPr>
            <a:r>
              <a:rPr lang="en-US" sz="8000">
                <a:solidFill>
                  <a:srgbClr val="FFFFFF"/>
                </a:solidFill>
                <a:latin typeface="HK Grotesk Bold"/>
              </a:rPr>
              <a:t>Task 5: Capacitive touch and buzzer</a:t>
            </a:r>
          </a:p>
        </p:txBody>
      </p:sp>
      <p:sp>
        <p:nvSpPr>
          <p:cNvPr id="3" name="TextBox 2">
            <a:extLst>
              <a:ext uri="{FF2B5EF4-FFF2-40B4-BE49-F238E27FC236}">
                <a16:creationId xmlns:a16="http://schemas.microsoft.com/office/drawing/2014/main" id="{C52C02ED-7366-631B-86E8-5B0DE9BC9E37}"/>
              </a:ext>
            </a:extLst>
          </p:cNvPr>
          <p:cNvSpPr txBox="1"/>
          <p:nvPr/>
        </p:nvSpPr>
        <p:spPr>
          <a:xfrm>
            <a:off x="2743200" y="3488618"/>
            <a:ext cx="12145107" cy="2585323"/>
          </a:xfrm>
          <a:prstGeom prst="rect">
            <a:avLst/>
          </a:prstGeom>
          <a:noFill/>
        </p:spPr>
        <p:txBody>
          <a:bodyPr wrap="square" lIns="91440" tIns="45720" rIns="91440" bIns="45720" rtlCol="0" anchor="t">
            <a:spAutoFit/>
          </a:bodyPr>
          <a:lstStyle/>
          <a:p>
            <a:r>
              <a:rPr lang="en-US" sz="5400" b="1">
                <a:solidFill>
                  <a:schemeClr val="bg1"/>
                </a:solidFill>
                <a:latin typeface="HK Grotesk Bold"/>
                <a:cs typeface="HK Grotesk Bold"/>
              </a:rPr>
              <a:t>Using the touch sensor and buzzer, try to create a circuit to generate a sound when the touch sensor pin is touched.</a:t>
            </a:r>
            <a:endParaRPr lang="en-US" sz="2400">
              <a:solidFill>
                <a:schemeClr val="bg1"/>
              </a:solidFill>
            </a:endParaRPr>
          </a:p>
        </p:txBody>
      </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64E0E2C8-CA7A-3457-9BD0-6334DFE009F2}"/>
                  </a:ext>
                </a:extLst>
              </p14:cNvPr>
              <p14:cNvContentPartPr/>
              <p14:nvPr/>
            </p14:nvContentPartPr>
            <p14:xfrm>
              <a:off x="9804454" y="5820276"/>
              <a:ext cx="1883138" cy="453520"/>
            </p14:xfrm>
          </p:contentPart>
        </mc:Choice>
        <mc:Fallback>
          <p:pic>
            <p:nvPicPr>
              <p:cNvPr id="8" name="Ink 7">
                <a:extLst>
                  <a:ext uri="{FF2B5EF4-FFF2-40B4-BE49-F238E27FC236}">
                    <a16:creationId xmlns:a16="http://schemas.microsoft.com/office/drawing/2014/main" id="{64E0E2C8-CA7A-3457-9BD0-6334DFE009F2}"/>
                  </a:ext>
                </a:extLst>
              </p:cNvPr>
              <p:cNvPicPr/>
              <p:nvPr/>
            </p:nvPicPr>
            <p:blipFill>
              <a:blip r:embed="rId6"/>
              <a:stretch>
                <a:fillRect/>
              </a:stretch>
            </p:blipFill>
            <p:spPr>
              <a:xfrm>
                <a:off x="9786458" y="5802279"/>
                <a:ext cx="1918771" cy="489154"/>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09503E37-3099-D3D7-B6F3-F581A2178FA0}"/>
                  </a:ext>
                </a:extLst>
              </p14:cNvPr>
              <p14:cNvContentPartPr/>
              <p14:nvPr/>
            </p14:nvContentPartPr>
            <p14:xfrm>
              <a:off x="14431232" y="702958"/>
              <a:ext cx="847562" cy="976090"/>
            </p14:xfrm>
          </p:contentPart>
        </mc:Choice>
        <mc:Fallback>
          <p:pic>
            <p:nvPicPr>
              <p:cNvPr id="9" name="Ink 8">
                <a:extLst>
                  <a:ext uri="{FF2B5EF4-FFF2-40B4-BE49-F238E27FC236}">
                    <a16:creationId xmlns:a16="http://schemas.microsoft.com/office/drawing/2014/main" id="{09503E37-3099-D3D7-B6F3-F581A2178FA0}"/>
                  </a:ext>
                </a:extLst>
              </p:cNvPr>
              <p:cNvPicPr/>
              <p:nvPr/>
            </p:nvPicPr>
            <p:blipFill>
              <a:blip r:embed="rId8"/>
              <a:stretch>
                <a:fillRect/>
              </a:stretch>
            </p:blipFill>
            <p:spPr>
              <a:xfrm>
                <a:off x="14413237" y="684962"/>
                <a:ext cx="883192" cy="1011722"/>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79C02DE6-E756-D564-E46C-18D9AA3382D9}"/>
                  </a:ext>
                </a:extLst>
              </p14:cNvPr>
              <p14:cNvContentPartPr/>
              <p14:nvPr/>
            </p14:nvContentPartPr>
            <p14:xfrm>
              <a:off x="12873789" y="2388423"/>
              <a:ext cx="15039" cy="32931"/>
            </p14:xfrm>
          </p:contentPart>
        </mc:Choice>
        <mc:Fallback>
          <p:pic>
            <p:nvPicPr>
              <p:cNvPr id="10" name="Ink 9">
                <a:extLst>
                  <a:ext uri="{FF2B5EF4-FFF2-40B4-BE49-F238E27FC236}">
                    <a16:creationId xmlns:a16="http://schemas.microsoft.com/office/drawing/2014/main" id="{79C02DE6-E756-D564-E46C-18D9AA3382D9}"/>
                  </a:ext>
                </a:extLst>
              </p:cNvPr>
              <p:cNvPicPr/>
              <p:nvPr/>
            </p:nvPicPr>
            <p:blipFill>
              <a:blip r:embed="rId10"/>
              <a:stretch>
                <a:fillRect/>
              </a:stretch>
            </p:blipFill>
            <p:spPr>
              <a:xfrm>
                <a:off x="12121839" y="2370526"/>
                <a:ext cx="1503900" cy="68368"/>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8EA070EA-B68D-6FF2-3210-E89A84CB4FF3}"/>
                  </a:ext>
                </a:extLst>
              </p14:cNvPr>
              <p14:cNvContentPartPr/>
              <p14:nvPr/>
            </p14:nvContentPartPr>
            <p14:xfrm>
              <a:off x="12948986" y="2325161"/>
              <a:ext cx="15039" cy="15039"/>
            </p14:xfrm>
          </p:contentPart>
        </mc:Choice>
        <mc:Fallback>
          <p:pic>
            <p:nvPicPr>
              <p:cNvPr id="11" name="Ink 10">
                <a:extLst>
                  <a:ext uri="{FF2B5EF4-FFF2-40B4-BE49-F238E27FC236}">
                    <a16:creationId xmlns:a16="http://schemas.microsoft.com/office/drawing/2014/main" id="{8EA070EA-B68D-6FF2-3210-E89A84CB4FF3}"/>
                  </a:ext>
                </a:extLst>
              </p:cNvPr>
              <p:cNvPicPr/>
              <p:nvPr/>
            </p:nvPicPr>
            <p:blipFill>
              <a:blip r:embed="rId12"/>
              <a:stretch>
                <a:fillRect/>
              </a:stretch>
            </p:blipFill>
            <p:spPr>
              <a:xfrm>
                <a:off x="12197036" y="2280929"/>
                <a:ext cx="1503900" cy="102619"/>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25D46043-E9DD-DFE0-12C0-DAE9988D23AF}"/>
                  </a:ext>
                </a:extLst>
              </p14:cNvPr>
              <p14:cNvContentPartPr/>
              <p14:nvPr/>
            </p14:nvContentPartPr>
            <p14:xfrm>
              <a:off x="13084341" y="2165446"/>
              <a:ext cx="15039" cy="30316"/>
            </p14:xfrm>
          </p:contentPart>
        </mc:Choice>
        <mc:Fallback>
          <p:pic>
            <p:nvPicPr>
              <p:cNvPr id="12" name="Ink 11">
                <a:extLst>
                  <a:ext uri="{FF2B5EF4-FFF2-40B4-BE49-F238E27FC236}">
                    <a16:creationId xmlns:a16="http://schemas.microsoft.com/office/drawing/2014/main" id="{25D46043-E9DD-DFE0-12C0-DAE9988D23AF}"/>
                  </a:ext>
                </a:extLst>
              </p:cNvPr>
              <p:cNvPicPr/>
              <p:nvPr/>
            </p:nvPicPr>
            <p:blipFill>
              <a:blip r:embed="rId14"/>
              <a:stretch>
                <a:fillRect/>
              </a:stretch>
            </p:blipFill>
            <p:spPr>
              <a:xfrm>
                <a:off x="12332391" y="2147613"/>
                <a:ext cx="1503900" cy="65625"/>
              </a:xfrm>
              <a:prstGeom prst="rect">
                <a:avLst/>
              </a:prstGeom>
            </p:spPr>
          </p:pic>
        </mc:Fallback>
      </mc:AlternateContent>
    </p:spTree>
    <p:extLst>
      <p:ext uri="{BB962C8B-B14F-4D97-AF65-F5344CB8AC3E}">
        <p14:creationId xmlns:p14="http://schemas.microsoft.com/office/powerpoint/2010/main" val="362306450"/>
      </p:ext>
    </p:extLst>
  </p:cSld>
  <p:clrMapOvr>
    <a:masterClrMapping/>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en-IN"/>
          </a:p>
        </p:txBody>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txBody>
          <a:bodyPr/>
          <a:lstStyle/>
          <a:p>
            <a:endParaRPr lang="en-IN"/>
          </a:p>
        </p:txBody>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txBody>
          <a:bodyPr/>
          <a:lstStyle/>
          <a:p>
            <a:endParaRPr lang="en-IN"/>
          </a:p>
        </p:txBody>
      </p:sp>
      <p:grpSp>
        <p:nvGrpSpPr>
          <p:cNvPr id="5" name="Group 5"/>
          <p:cNvGrpSpPr/>
          <p:nvPr/>
        </p:nvGrpSpPr>
        <p:grpSpPr>
          <a:xfrm>
            <a:off x="1028700" y="1752600"/>
            <a:ext cx="8934485" cy="3086100"/>
            <a:chOff x="0" y="0"/>
            <a:chExt cx="11912647" cy="3753524"/>
          </a:xfrm>
        </p:grpSpPr>
        <p:sp>
          <p:nvSpPr>
            <p:cNvPr id="6" name="TextBox 6"/>
            <p:cNvSpPr txBox="1"/>
            <p:nvPr/>
          </p:nvSpPr>
          <p:spPr>
            <a:xfrm>
              <a:off x="0" y="2138039"/>
              <a:ext cx="11912647" cy="1615485"/>
            </a:xfrm>
            <a:prstGeom prst="rect">
              <a:avLst/>
            </a:prstGeom>
          </p:spPr>
          <p:txBody>
            <a:bodyPr lIns="0" tIns="0" rIns="0" bIns="0" rtlCol="0" anchor="t">
              <a:spAutoFit/>
            </a:bodyPr>
            <a:lstStyle/>
            <a:p>
              <a:pPr>
                <a:lnSpc>
                  <a:spcPts val="9440"/>
                </a:lnSpc>
              </a:pPr>
              <a:r>
                <a:rPr lang="en-US" sz="8000">
                  <a:solidFill>
                    <a:srgbClr val="FFFFFF"/>
                  </a:solidFill>
                  <a:latin typeface="HK Grotesk Bold"/>
                </a:rPr>
                <a:t>Basics of Arduino</a:t>
              </a:r>
            </a:p>
          </p:txBody>
        </p:sp>
        <p:sp>
          <p:nvSpPr>
            <p:cNvPr id="7" name="TextBox 7"/>
            <p:cNvSpPr txBox="1"/>
            <p:nvPr/>
          </p:nvSpPr>
          <p:spPr>
            <a:xfrm>
              <a:off x="0" y="0"/>
              <a:ext cx="2514541" cy="1378756"/>
            </a:xfrm>
            <a:prstGeom prst="rect">
              <a:avLst/>
            </a:prstGeom>
          </p:spPr>
          <p:txBody>
            <a:bodyPr lIns="0" tIns="0" rIns="0" bIns="0" rtlCol="0" anchor="t">
              <a:spAutoFit/>
            </a:bodyPr>
            <a:lstStyle/>
            <a:p>
              <a:pPr marL="0" lvl="0" indent="0" algn="l">
                <a:lnSpc>
                  <a:spcPts val="8115"/>
                </a:lnSpc>
                <a:spcBef>
                  <a:spcPct val="0"/>
                </a:spcBef>
              </a:pPr>
              <a:r>
                <a:rPr lang="en-US" sz="6877" u="none">
                  <a:solidFill>
                    <a:srgbClr val="FFFFFF">
                      <a:alpha val="60000"/>
                    </a:srgbClr>
                  </a:solidFill>
                  <a:latin typeface="HK Grotesk Bold"/>
                </a:rPr>
                <a:t>01</a:t>
              </a:r>
            </a:p>
          </p:txBody>
        </p:sp>
      </p:grpSp>
      <p:sp>
        <p:nvSpPr>
          <p:cNvPr id="11" name="TextBox 10">
            <a:extLst>
              <a:ext uri="{FF2B5EF4-FFF2-40B4-BE49-F238E27FC236}">
                <a16:creationId xmlns:a16="http://schemas.microsoft.com/office/drawing/2014/main" id="{64F38349-4CB2-4D80-6A10-03243E0A81BD}"/>
              </a:ext>
            </a:extLst>
          </p:cNvPr>
          <p:cNvSpPr txBox="1"/>
          <p:nvPr/>
        </p:nvSpPr>
        <p:spPr>
          <a:xfrm>
            <a:off x="1160596" y="5143500"/>
            <a:ext cx="15966807" cy="4031873"/>
          </a:xfrm>
          <a:prstGeom prst="rect">
            <a:avLst/>
          </a:prstGeom>
          <a:noFill/>
        </p:spPr>
        <p:txBody>
          <a:bodyPr wrap="none" lIns="91440" tIns="45720" rIns="91440" bIns="45720" rtlCol="0" anchor="t">
            <a:spAutoFit/>
          </a:bodyPr>
          <a:lstStyle/>
          <a:p>
            <a:pPr marL="285750" indent="-285750">
              <a:buFont typeface="Arial" panose="020B0604020202020204" pitchFamily="34" charset="0"/>
              <a:buChar char="•"/>
            </a:pPr>
            <a:r>
              <a:rPr lang="en-IN" sz="3200" b="0" i="0">
                <a:solidFill>
                  <a:schemeClr val="bg1"/>
                </a:solidFill>
                <a:effectLst/>
                <a:latin typeface="Söhne"/>
              </a:rPr>
              <a:t>Arduino is a small controller that you can use to create all sorts of cool and fun projects.</a:t>
            </a:r>
          </a:p>
          <a:p>
            <a:pPr marL="285750" indent="-285750">
              <a:buFont typeface="Arial" panose="020B0604020202020204" pitchFamily="34" charset="0"/>
              <a:buChar char="•"/>
            </a:pPr>
            <a:endParaRPr lang="en-IN" sz="3200" b="0" i="0">
              <a:solidFill>
                <a:schemeClr val="bg1"/>
              </a:solidFill>
              <a:effectLst/>
              <a:latin typeface="Söhne"/>
            </a:endParaRPr>
          </a:p>
          <a:p>
            <a:pPr marL="285750" indent="-285750">
              <a:buFont typeface="Arial" panose="020B0604020202020204" pitchFamily="34" charset="0"/>
              <a:buChar char="•"/>
            </a:pPr>
            <a:r>
              <a:rPr lang="en-IN" sz="3200">
                <a:solidFill>
                  <a:schemeClr val="bg1"/>
                </a:solidFill>
                <a:latin typeface="Söhne"/>
              </a:rPr>
              <a:t>A</a:t>
            </a:r>
            <a:r>
              <a:rPr lang="en-IN" sz="3200" b="0" i="0">
                <a:solidFill>
                  <a:schemeClr val="bg1"/>
                </a:solidFill>
                <a:effectLst/>
                <a:latin typeface="Söhne"/>
              </a:rPr>
              <a:t>n Arduino is like your little smart friend. You write a set of instructions in a special language </a:t>
            </a:r>
          </a:p>
          <a:p>
            <a:r>
              <a:rPr lang="en-IN" sz="3200">
                <a:solidFill>
                  <a:schemeClr val="bg1"/>
                </a:solidFill>
                <a:latin typeface="Söhne"/>
              </a:rPr>
              <a:t>   </a:t>
            </a:r>
            <a:r>
              <a:rPr lang="en-IN" sz="3200" b="0" i="0">
                <a:solidFill>
                  <a:schemeClr val="bg1"/>
                </a:solidFill>
                <a:effectLst/>
                <a:latin typeface="Söhne"/>
              </a:rPr>
              <a:t>that it understands (code), and then you upload that code to the Arduino. Once it has the </a:t>
            </a:r>
          </a:p>
          <a:p>
            <a:r>
              <a:rPr lang="en-IN" sz="3200">
                <a:solidFill>
                  <a:schemeClr val="bg1"/>
                </a:solidFill>
                <a:latin typeface="Söhne"/>
              </a:rPr>
              <a:t>   </a:t>
            </a:r>
            <a:r>
              <a:rPr lang="en-IN" sz="3200" b="0" i="0">
                <a:solidFill>
                  <a:schemeClr val="bg1"/>
                </a:solidFill>
                <a:effectLst/>
                <a:latin typeface="Söhne"/>
              </a:rPr>
              <a:t>instructions, it starts doing whatever you told it to do.</a:t>
            </a:r>
          </a:p>
          <a:p>
            <a:endParaRPr lang="en-IN" sz="3200" b="0" i="0">
              <a:solidFill>
                <a:srgbClr val="D1D5DB"/>
              </a:solidFill>
              <a:effectLst/>
              <a:latin typeface="Söhne"/>
            </a:endParaRPr>
          </a:p>
          <a:p>
            <a:pPr marL="285750" indent="-285750">
              <a:buFont typeface="Arial" panose="020B0604020202020204" pitchFamily="34" charset="0"/>
              <a:buChar char="•"/>
            </a:pPr>
            <a:r>
              <a:rPr lang="en-IN" sz="3200">
                <a:solidFill>
                  <a:srgbClr val="FFFFFF"/>
                </a:solidFill>
                <a:effectLst/>
                <a:latin typeface="CanvaSans"/>
              </a:rPr>
              <a:t>Let's say, we have to sense some movement. A motion sensor can be attached to it and it </a:t>
            </a:r>
          </a:p>
          <a:p>
            <a:r>
              <a:rPr lang="en-IN" sz="3200">
                <a:solidFill>
                  <a:srgbClr val="FFFFFF"/>
                </a:solidFill>
                <a:latin typeface="CanvaSans"/>
              </a:rPr>
              <a:t>   </a:t>
            </a:r>
            <a:r>
              <a:rPr lang="en-IN" sz="3200">
                <a:solidFill>
                  <a:srgbClr val="FFFFFF"/>
                </a:solidFill>
                <a:effectLst/>
                <a:latin typeface="CanvaSans"/>
              </a:rPr>
              <a:t>will send data to Arduino. Now, this data can be used to control a motor controlled door. </a:t>
            </a:r>
            <a:endParaRPr lang="en-IN" sz="3200">
              <a:effectLst/>
            </a:endParaRPr>
          </a:p>
        </p:txBody>
      </p:sp>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84C21BDE-34B8-4F02-4C96-B84181617588}"/>
                  </a:ext>
                </a:extLst>
              </p:cNvPr>
              <p:cNvGraphicFramePr>
                <a:graphicFrameLocks noChangeAspect="1"/>
              </p:cNvGraphicFramePr>
              <p:nvPr>
                <p:extLst>
                  <p:ext uri="{D42A27DB-BD31-4B8C-83A1-F6EECF244321}">
                    <p14:modId xmlns:p14="http://schemas.microsoft.com/office/powerpoint/2010/main" val="1878845559"/>
                  </p:ext>
                </p:extLst>
              </p:nvPr>
            </p:nvGraphicFramePr>
            <p:xfrm>
              <a:off x="11007702" y="449360"/>
              <a:ext cx="6251598" cy="4389340"/>
            </p:xfrm>
            <a:graphic>
              <a:graphicData uri="http://schemas.microsoft.com/office/drawing/2017/model3d">
                <am3d:model3d r:embed="rId5">
                  <am3d:spPr>
                    <a:xfrm>
                      <a:off x="0" y="0"/>
                      <a:ext cx="6251598" cy="4389340"/>
                    </a:xfrm>
                    <a:prstGeom prst="rect">
                      <a:avLst/>
                    </a:prstGeom>
                  </am3d:spPr>
                  <am3d:camera>
                    <am3d:pos x="0" y="0" z="59146824"/>
                    <am3d:up dx="0" dy="36000000" dz="0"/>
                    <am3d:lookAt x="0" y="0" z="0"/>
                    <am3d:perspective fov="2700000"/>
                  </am3d:camera>
                  <am3d:trans>
                    <am3d:meterPerModelUnit n="7430" d="1000000"/>
                    <am3d:preTrans dx="-1155822" dy="-2799816" dz="0"/>
                    <am3d:scale>
                      <am3d:sx n="1000000" d="1000000"/>
                      <am3d:sy n="1000000" d="1000000"/>
                      <am3d:sz n="1000000" d="1000000"/>
                    </am3d:scale>
                    <am3d:rot ax="5400000"/>
                    <am3d:postTrans dx="0" dy="0" dz="0"/>
                  </am3d:trans>
                  <am3d:raster rName="Office3DRenderer" rVer="16.0.8326">
                    <am3d:blip r:embed="rId6"/>
                  </am3d:raster>
                  <am3d:objViewport viewportSz="80682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84C21BDE-34B8-4F02-4C96-B84181617588}"/>
                  </a:ext>
                </a:extLst>
              </p:cNvPr>
              <p:cNvPicPr>
                <a:picLocks noGrp="1" noRot="1" noChangeAspect="1" noMove="1" noResize="1" noEditPoints="1" noAdjustHandles="1" noChangeArrowheads="1" noChangeShapeType="1" noCrop="1"/>
              </p:cNvPicPr>
              <p:nvPr/>
            </p:nvPicPr>
            <p:blipFill>
              <a:blip r:embed="rId6"/>
              <a:stretch>
                <a:fillRect/>
              </a:stretch>
            </p:blipFill>
            <p:spPr>
              <a:xfrm>
                <a:off x="11007702" y="449360"/>
                <a:ext cx="6251598" cy="438934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2194B5FA-C120-8783-798D-9AE1FFDB2770}"/>
              </a:ext>
            </a:extLst>
          </p:cNvPr>
          <p:cNvSpPr/>
          <p:nvPr/>
        </p:nvSpPr>
        <p:spPr>
          <a:xfrm rot="14136405">
            <a:off x="16378474" y="5664723"/>
            <a:ext cx="4437916" cy="6020343"/>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2"/>
            <a:stretch>
              <a:fillRect/>
            </a:stretch>
          </a:blipFill>
        </p:spPr>
        <p:txBody>
          <a:bodyPr/>
          <a:lstStyle/>
          <a:p>
            <a:endParaRPr lang="en-IN"/>
          </a:p>
        </p:txBody>
      </p:sp>
      <p:sp>
        <p:nvSpPr>
          <p:cNvPr id="10" name="Freeform 3">
            <a:extLst>
              <a:ext uri="{FF2B5EF4-FFF2-40B4-BE49-F238E27FC236}">
                <a16:creationId xmlns:a16="http://schemas.microsoft.com/office/drawing/2014/main" id="{31783934-AD84-5151-09F4-E79B5C9C304C}"/>
              </a:ext>
            </a:extLst>
          </p:cNvPr>
          <p:cNvSpPr/>
          <p:nvPr/>
        </p:nvSpPr>
        <p:spPr>
          <a:xfrm rot="13956898">
            <a:off x="-3684138" y="-3542094"/>
            <a:ext cx="13140810" cy="1688351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en-IN"/>
          </a:p>
        </p:txBody>
      </p:sp>
      <p:sp>
        <p:nvSpPr>
          <p:cNvPr id="4" name="TextBox 2">
            <a:extLst>
              <a:ext uri="{FF2B5EF4-FFF2-40B4-BE49-F238E27FC236}">
                <a16:creationId xmlns:a16="http://schemas.microsoft.com/office/drawing/2014/main" id="{989C1A49-F94C-D556-BA60-088C278295C7}"/>
              </a:ext>
            </a:extLst>
          </p:cNvPr>
          <p:cNvSpPr txBox="1"/>
          <p:nvPr/>
        </p:nvSpPr>
        <p:spPr>
          <a:xfrm>
            <a:off x="0" y="412642"/>
            <a:ext cx="18287999" cy="1211614"/>
          </a:xfrm>
          <a:prstGeom prst="rect">
            <a:avLst/>
          </a:prstGeom>
        </p:spPr>
        <p:txBody>
          <a:bodyPr wrap="square" lIns="0" tIns="0" rIns="0" bIns="0" rtlCol="0" anchor="t">
            <a:spAutoFit/>
          </a:bodyPr>
          <a:lstStyle/>
          <a:p>
            <a:pPr algn="ctr">
              <a:lnSpc>
                <a:spcPts val="9440"/>
              </a:lnSpc>
            </a:pPr>
            <a:r>
              <a:rPr lang="en-US" sz="8000">
                <a:solidFill>
                  <a:srgbClr val="FFFFFF"/>
                </a:solidFill>
                <a:latin typeface="HK Grotesk Bold"/>
                <a:cs typeface="HK Grotesk Bold"/>
              </a:rPr>
              <a:t>Task  5 </a:t>
            </a:r>
          </a:p>
        </p:txBody>
      </p:sp>
      <p:sp>
        <p:nvSpPr>
          <p:cNvPr id="15" name="Freeform 2">
            <a:extLst>
              <a:ext uri="{FF2B5EF4-FFF2-40B4-BE49-F238E27FC236}">
                <a16:creationId xmlns:a16="http://schemas.microsoft.com/office/drawing/2014/main" id="{982DF207-4035-C84E-AABF-183C7C79EBA9}"/>
              </a:ext>
            </a:extLst>
          </p:cNvPr>
          <p:cNvSpPr/>
          <p:nvPr/>
        </p:nvSpPr>
        <p:spPr>
          <a:xfrm rot="2513237">
            <a:off x="16136567" y="-2420626"/>
            <a:ext cx="4302866" cy="4841251"/>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4"/>
            <a:stretch>
              <a:fillRect/>
            </a:stretch>
          </a:blipFill>
        </p:spPr>
        <p:txBody>
          <a:bodyPr/>
          <a:lstStyle/>
          <a:p>
            <a:endParaRPr lang="en-IN"/>
          </a:p>
        </p:txBody>
      </p:sp>
      <p:sp>
        <p:nvSpPr>
          <p:cNvPr id="7" name="TextBox 6">
            <a:extLst>
              <a:ext uri="{FF2B5EF4-FFF2-40B4-BE49-F238E27FC236}">
                <a16:creationId xmlns:a16="http://schemas.microsoft.com/office/drawing/2014/main" id="{632B6B67-6A16-EC7A-78EA-32DCD4370029}"/>
              </a:ext>
            </a:extLst>
          </p:cNvPr>
          <p:cNvSpPr txBox="1"/>
          <p:nvPr/>
        </p:nvSpPr>
        <p:spPr>
          <a:xfrm>
            <a:off x="5400136" y="15007807"/>
            <a:ext cx="7466162" cy="86792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a:rPr>
              <a:t>// code for task : 4</a:t>
            </a:r>
          </a:p>
          <a:p>
            <a:r>
              <a:rPr lang="en-US">
                <a:latin typeface="Consolas"/>
              </a:rPr>
              <a:t>include &lt;</a:t>
            </a:r>
            <a:r>
              <a:rPr lang="en-US" err="1">
                <a:latin typeface="Consolas"/>
              </a:rPr>
              <a:t>ADCTouch.h</a:t>
            </a:r>
            <a:r>
              <a:rPr lang="en-US">
                <a:latin typeface="Consolas"/>
              </a:rPr>
              <a:t>&gt;</a:t>
            </a:r>
          </a:p>
          <a:p>
            <a:endParaRPr lang="en-US">
              <a:latin typeface="Consolas"/>
            </a:endParaRPr>
          </a:p>
          <a:p>
            <a:r>
              <a:rPr lang="en-US">
                <a:latin typeface="Consolas"/>
              </a:rPr>
              <a:t>int ref ;     //reference values to remove offset</a:t>
            </a:r>
          </a:p>
          <a:p>
            <a:r>
              <a:rPr lang="en-US">
                <a:latin typeface="Consolas"/>
              </a:rPr>
              <a:t>int </a:t>
            </a:r>
            <a:r>
              <a:rPr lang="en-US" err="1">
                <a:latin typeface="Consolas"/>
              </a:rPr>
              <a:t>buzzerpin</a:t>
            </a:r>
            <a:r>
              <a:rPr lang="en-US">
                <a:latin typeface="Consolas"/>
              </a:rPr>
              <a:t> = 9;</a:t>
            </a:r>
          </a:p>
          <a:p>
            <a:r>
              <a:rPr lang="en-US">
                <a:latin typeface="Consolas"/>
              </a:rPr>
              <a:t>void setup() </a:t>
            </a:r>
          </a:p>
          <a:p>
            <a:r>
              <a:rPr lang="en-US">
                <a:latin typeface="Consolas"/>
              </a:rPr>
              <a:t>{</a:t>
            </a:r>
          </a:p>
          <a:p>
            <a:r>
              <a:rPr lang="en-US">
                <a:latin typeface="Consolas"/>
              </a:rPr>
              <a:t>    // No pins to setup, pins can still be used regularly, although it will affect readings</a:t>
            </a:r>
          </a:p>
          <a:p>
            <a:r>
              <a:rPr lang="en-US">
                <a:latin typeface="Consolas"/>
              </a:rPr>
              <a:t>    </a:t>
            </a:r>
            <a:r>
              <a:rPr lang="en-US" err="1">
                <a:latin typeface="Consolas"/>
              </a:rPr>
              <a:t>Serial.begin</a:t>
            </a:r>
            <a:r>
              <a:rPr lang="en-US">
                <a:latin typeface="Consolas"/>
              </a:rPr>
              <a:t>(9600);</a:t>
            </a:r>
          </a:p>
          <a:p>
            <a:r>
              <a:rPr lang="en-US">
                <a:latin typeface="Consolas"/>
              </a:rPr>
              <a:t>    </a:t>
            </a:r>
            <a:r>
              <a:rPr lang="en-US" err="1">
                <a:latin typeface="Consolas"/>
              </a:rPr>
              <a:t>pinMode</a:t>
            </a:r>
            <a:r>
              <a:rPr lang="en-US">
                <a:latin typeface="Consolas"/>
              </a:rPr>
              <a:t>(</a:t>
            </a:r>
            <a:r>
              <a:rPr lang="en-US" err="1">
                <a:latin typeface="Consolas"/>
              </a:rPr>
              <a:t>buzzerpin,OUTPUT</a:t>
            </a:r>
            <a:r>
              <a:rPr lang="en-US">
                <a:latin typeface="Consolas"/>
              </a:rPr>
              <a:t>);</a:t>
            </a:r>
          </a:p>
          <a:p>
            <a:r>
              <a:rPr lang="en-US">
                <a:latin typeface="Consolas"/>
              </a:rPr>
              <a:t>    ref = </a:t>
            </a:r>
            <a:r>
              <a:rPr lang="en-US" err="1">
                <a:latin typeface="Consolas"/>
              </a:rPr>
              <a:t>ADCTouch.read</a:t>
            </a:r>
            <a:r>
              <a:rPr lang="en-US">
                <a:latin typeface="Consolas"/>
              </a:rPr>
              <a:t>(A0, 500);    //create reference values to </a:t>
            </a:r>
          </a:p>
          <a:p>
            <a:r>
              <a:rPr lang="en-US">
                <a:latin typeface="Consolas"/>
              </a:rPr>
              <a:t>} </a:t>
            </a:r>
          </a:p>
          <a:p>
            <a:endParaRPr lang="en-US">
              <a:latin typeface="Consolas"/>
            </a:endParaRPr>
          </a:p>
          <a:p>
            <a:r>
              <a:rPr lang="en-US">
                <a:latin typeface="Consolas"/>
              </a:rPr>
              <a:t>void loop() </a:t>
            </a:r>
          </a:p>
          <a:p>
            <a:r>
              <a:rPr lang="en-US">
                <a:latin typeface="Consolas"/>
              </a:rPr>
              <a:t>{</a:t>
            </a:r>
          </a:p>
          <a:p>
            <a:r>
              <a:rPr lang="en-US">
                <a:latin typeface="Consolas"/>
              </a:rPr>
              <a:t>    int value = </a:t>
            </a:r>
            <a:r>
              <a:rPr lang="en-US" err="1">
                <a:latin typeface="Consolas"/>
              </a:rPr>
              <a:t>ADCTouch.read</a:t>
            </a:r>
            <a:r>
              <a:rPr lang="en-US">
                <a:latin typeface="Consolas"/>
              </a:rPr>
              <a:t>(A0);   //no second parameter</a:t>
            </a:r>
          </a:p>
          <a:p>
            <a:endParaRPr lang="en-US">
              <a:latin typeface="Consolas"/>
            </a:endParaRPr>
          </a:p>
          <a:p>
            <a:r>
              <a:rPr lang="en-US">
                <a:latin typeface="Consolas"/>
              </a:rPr>
              <a:t>    value -= ref;       //remove offset</a:t>
            </a:r>
          </a:p>
          <a:p>
            <a:endParaRPr lang="en-US">
              <a:latin typeface="Consolas"/>
            </a:endParaRPr>
          </a:p>
          <a:p>
            <a:r>
              <a:rPr lang="en-US">
                <a:latin typeface="Consolas"/>
              </a:rPr>
              <a:t>    if( value &gt; 40 ){</a:t>
            </a:r>
          </a:p>
          <a:p>
            <a:r>
              <a:rPr lang="en-US">
                <a:latin typeface="Consolas"/>
              </a:rPr>
              <a:t>        // </a:t>
            </a:r>
            <a:r>
              <a:rPr lang="en-US" err="1">
                <a:latin typeface="Consolas"/>
              </a:rPr>
              <a:t>Serial.print</a:t>
            </a:r>
            <a:r>
              <a:rPr lang="en-US">
                <a:latin typeface="Consolas"/>
              </a:rPr>
              <a:t>("touchy ") ; </a:t>
            </a:r>
          </a:p>
          <a:p>
            <a:r>
              <a:rPr lang="en-US">
                <a:latin typeface="Consolas"/>
              </a:rPr>
              <a:t>        </a:t>
            </a:r>
            <a:r>
              <a:rPr lang="en-US" err="1">
                <a:latin typeface="Consolas"/>
              </a:rPr>
              <a:t>digitalWrite</a:t>
            </a:r>
            <a:r>
              <a:rPr lang="en-US">
                <a:latin typeface="Consolas"/>
              </a:rPr>
              <a:t>(</a:t>
            </a:r>
            <a:r>
              <a:rPr lang="en-US" err="1">
                <a:latin typeface="Consolas"/>
              </a:rPr>
              <a:t>buzzerpin,HIGH</a:t>
            </a:r>
            <a:r>
              <a:rPr lang="en-US">
                <a:latin typeface="Consolas"/>
              </a:rPr>
              <a:t>);</a:t>
            </a:r>
          </a:p>
          <a:p>
            <a:r>
              <a:rPr lang="en-US">
                <a:latin typeface="Consolas"/>
              </a:rPr>
              <a:t>    } else {</a:t>
            </a:r>
          </a:p>
          <a:p>
            <a:r>
              <a:rPr lang="en-US">
                <a:latin typeface="Consolas"/>
              </a:rPr>
              <a:t>        // </a:t>
            </a:r>
            <a:r>
              <a:rPr lang="en-US" err="1">
                <a:latin typeface="Consolas"/>
              </a:rPr>
              <a:t>Serial.print</a:t>
            </a:r>
            <a:r>
              <a:rPr lang="en-US">
                <a:latin typeface="Consolas"/>
              </a:rPr>
              <a:t>("NO") ; </a:t>
            </a:r>
          </a:p>
          <a:p>
            <a:r>
              <a:rPr lang="en-US">
                <a:latin typeface="Consolas"/>
              </a:rPr>
              <a:t>        </a:t>
            </a:r>
          </a:p>
          <a:p>
            <a:r>
              <a:rPr lang="en-US">
                <a:latin typeface="Consolas"/>
              </a:rPr>
              <a:t>        </a:t>
            </a:r>
            <a:r>
              <a:rPr lang="en-US" err="1">
                <a:latin typeface="Consolas"/>
              </a:rPr>
              <a:t>digitalWrite</a:t>
            </a:r>
            <a:r>
              <a:rPr lang="en-US">
                <a:latin typeface="Consolas"/>
              </a:rPr>
              <a:t>(</a:t>
            </a:r>
            <a:r>
              <a:rPr lang="en-US" err="1">
                <a:latin typeface="Consolas"/>
              </a:rPr>
              <a:t>buzzerpin,LOW</a:t>
            </a:r>
            <a:r>
              <a:rPr lang="en-US">
                <a:latin typeface="Consolas"/>
              </a:rPr>
              <a:t>);</a:t>
            </a:r>
          </a:p>
          <a:p>
            <a:r>
              <a:rPr lang="en-US">
                <a:latin typeface="Consolas"/>
              </a:rPr>
              <a:t>    }</a:t>
            </a:r>
          </a:p>
          <a:p>
            <a:r>
              <a:rPr lang="en-US">
                <a:latin typeface="Consolas"/>
              </a:rPr>
              <a:t>}</a:t>
            </a:r>
          </a:p>
        </p:txBody>
      </p:sp>
      <p:pic>
        <p:nvPicPr>
          <p:cNvPr id="12" name="Picture 11">
            <a:extLst>
              <a:ext uri="{FF2B5EF4-FFF2-40B4-BE49-F238E27FC236}">
                <a16:creationId xmlns:a16="http://schemas.microsoft.com/office/drawing/2014/main" id="{57684E31-8C07-454A-47BD-F7FE625F2F4E}"/>
              </a:ext>
            </a:extLst>
          </p:cNvPr>
          <p:cNvPicPr>
            <a:picLocks noChangeAspect="1"/>
          </p:cNvPicPr>
          <p:nvPr/>
        </p:nvPicPr>
        <p:blipFill>
          <a:blip r:embed="rId5"/>
          <a:stretch>
            <a:fillRect/>
          </a:stretch>
        </p:blipFill>
        <p:spPr>
          <a:xfrm>
            <a:off x="5575890" y="1669180"/>
            <a:ext cx="7290408" cy="8113124"/>
          </a:xfrm>
          <a:prstGeom prst="roundRect">
            <a:avLst>
              <a:gd name="adj" fmla="val 4181"/>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94331527"/>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08020F0C-3AFF-ECB9-CF08-F3E36096B91F}"/>
              </a:ext>
            </a:extLst>
          </p:cNvPr>
          <p:cNvSpPr/>
          <p:nvPr/>
        </p:nvSpPr>
        <p:spPr>
          <a:xfrm rot="14589365">
            <a:off x="15428860" y="-2022041"/>
            <a:ext cx="4302866" cy="4841251"/>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alphaModFix amt="85000"/>
            </a:blip>
            <a:stretch>
              <a:fillRect/>
            </a:stretch>
          </a:blipFill>
        </p:spPr>
        <p:txBody>
          <a:bodyPr/>
          <a:lstStyle/>
          <a:p>
            <a:endParaRPr lang="en-IN"/>
          </a:p>
        </p:txBody>
      </p:sp>
      <p:sp>
        <p:nvSpPr>
          <p:cNvPr id="2" name="TextBox 2"/>
          <p:cNvSpPr txBox="1"/>
          <p:nvPr/>
        </p:nvSpPr>
        <p:spPr>
          <a:xfrm>
            <a:off x="0" y="800100"/>
            <a:ext cx="18287999" cy="1211614"/>
          </a:xfrm>
          <a:prstGeom prst="rect">
            <a:avLst/>
          </a:prstGeom>
        </p:spPr>
        <p:txBody>
          <a:bodyPr wrap="square" lIns="0" tIns="0" rIns="0" bIns="0" rtlCol="0" anchor="t">
            <a:spAutoFit/>
          </a:bodyPr>
          <a:lstStyle/>
          <a:p>
            <a:pPr algn="ctr">
              <a:lnSpc>
                <a:spcPts val="9440"/>
              </a:lnSpc>
            </a:pPr>
            <a:r>
              <a:rPr lang="en-US" sz="8000">
                <a:solidFill>
                  <a:srgbClr val="FFFF00"/>
                </a:solidFill>
                <a:latin typeface="HK Grotesk Bold"/>
              </a:rPr>
              <a:t>ULTRASONIC SENSOR</a:t>
            </a:r>
          </a:p>
        </p:txBody>
      </p:sp>
      <p:pic>
        <p:nvPicPr>
          <p:cNvPr id="3" name="Picture 2" descr="HC-SR04 Ultrasonic Sensor HCSR04 ...">
            <a:extLst>
              <a:ext uri="{FF2B5EF4-FFF2-40B4-BE49-F238E27FC236}">
                <a16:creationId xmlns:a16="http://schemas.microsoft.com/office/drawing/2014/main" id="{16367E8B-2B8D-7877-8EFD-1B297F55182D}"/>
              </a:ext>
            </a:extLst>
          </p:cNvPr>
          <p:cNvPicPr>
            <a:picLocks noChangeAspect="1"/>
          </p:cNvPicPr>
          <p:nvPr/>
        </p:nvPicPr>
        <p:blipFill>
          <a:blip r:embed="rId3"/>
          <a:stretch>
            <a:fillRect/>
          </a:stretch>
        </p:blipFill>
        <p:spPr>
          <a:xfrm>
            <a:off x="12390553" y="2126069"/>
            <a:ext cx="5008245" cy="5038725"/>
          </a:xfrm>
          <a:prstGeom prst="roundRect">
            <a:avLst/>
          </a:prstGeom>
        </p:spPr>
      </p:pic>
      <p:sp>
        <p:nvSpPr>
          <p:cNvPr id="4" name="TextBox 3">
            <a:extLst>
              <a:ext uri="{FF2B5EF4-FFF2-40B4-BE49-F238E27FC236}">
                <a16:creationId xmlns:a16="http://schemas.microsoft.com/office/drawing/2014/main" id="{87E44380-6D40-50E0-2826-F06F3516D96D}"/>
              </a:ext>
            </a:extLst>
          </p:cNvPr>
          <p:cNvSpPr txBox="1"/>
          <p:nvPr/>
        </p:nvSpPr>
        <p:spPr>
          <a:xfrm>
            <a:off x="707707" y="2567940"/>
            <a:ext cx="10728960"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bg1"/>
                </a:solidFill>
                <a:latin typeface="Söhne"/>
                <a:cs typeface="Helvetica"/>
              </a:rPr>
              <a:t>An ultrasonic sensor uses a transducer to send and receive ultrasonic pulses that relay back information about an object’s proximity. It can tract distances of objects</a:t>
            </a:r>
            <a:br>
              <a:rPr lang="en-US" sz="4400">
                <a:latin typeface="Söhne"/>
              </a:rPr>
            </a:br>
            <a:br>
              <a:rPr lang="en-US" sz="4400">
                <a:latin typeface="Söhne"/>
              </a:rPr>
            </a:br>
            <a:r>
              <a:rPr lang="en-US" sz="4400">
                <a:solidFill>
                  <a:schemeClr val="bg1"/>
                </a:solidFill>
                <a:latin typeface="Söhne"/>
                <a:cs typeface="Helvetica"/>
              </a:rPr>
              <a:t>High-frequency sound waves reflect across boundaries to produce distinct echo patterns.</a:t>
            </a:r>
            <a:endParaRPr lang="en-US" sz="4400">
              <a:solidFill>
                <a:schemeClr val="bg1"/>
              </a:solidFill>
              <a:latin typeface="Söhne"/>
            </a:endParaRPr>
          </a:p>
        </p:txBody>
      </p:sp>
      <p:sp>
        <p:nvSpPr>
          <p:cNvPr id="6" name="Freeform 5">
            <a:extLst>
              <a:ext uri="{FF2B5EF4-FFF2-40B4-BE49-F238E27FC236}">
                <a16:creationId xmlns:a16="http://schemas.microsoft.com/office/drawing/2014/main" id="{E8993703-F076-74DD-91F5-CCA1B43EF434}"/>
              </a:ext>
            </a:extLst>
          </p:cNvPr>
          <p:cNvSpPr/>
          <p:nvPr/>
        </p:nvSpPr>
        <p:spPr>
          <a:xfrm rot="15311744">
            <a:off x="-558348" y="-87066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4">
              <a:alphaModFix amt="85000"/>
            </a:blip>
            <a:stretch>
              <a:fillRect/>
            </a:stretch>
          </a:blipFill>
        </p:spPr>
        <p:txBody>
          <a:bodyPr/>
          <a:lstStyle/>
          <a:p>
            <a:endParaRPr lang="en-IN"/>
          </a:p>
        </p:txBody>
      </p:sp>
      <p:sp>
        <p:nvSpPr>
          <p:cNvPr id="7" name="Freeform 5">
            <a:extLst>
              <a:ext uri="{FF2B5EF4-FFF2-40B4-BE49-F238E27FC236}">
                <a16:creationId xmlns:a16="http://schemas.microsoft.com/office/drawing/2014/main" id="{A7A46590-1304-20AF-861D-05E808BDF544}"/>
              </a:ext>
            </a:extLst>
          </p:cNvPr>
          <p:cNvSpPr/>
          <p:nvPr/>
        </p:nvSpPr>
        <p:spPr>
          <a:xfrm rot="17993198">
            <a:off x="-551531" y="6758082"/>
            <a:ext cx="4437916" cy="6020343"/>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alphaModFix amt="85000"/>
            </a:blip>
            <a:stretch>
              <a:fillRect/>
            </a:stretch>
          </a:blipFill>
        </p:spPr>
        <p:txBody>
          <a:bodyPr/>
          <a:lstStyle/>
          <a:p>
            <a:endParaRPr lang="en-IN"/>
          </a:p>
        </p:txBody>
      </p:sp>
      <p:sp>
        <p:nvSpPr>
          <p:cNvPr id="8" name="Freeform 2">
            <a:extLst>
              <a:ext uri="{FF2B5EF4-FFF2-40B4-BE49-F238E27FC236}">
                <a16:creationId xmlns:a16="http://schemas.microsoft.com/office/drawing/2014/main" id="{49066FAB-8F61-77E2-CA04-921AB851F34C}"/>
              </a:ext>
            </a:extLst>
          </p:cNvPr>
          <p:cNvSpPr/>
          <p:nvPr/>
        </p:nvSpPr>
        <p:spPr>
          <a:xfrm rot="7923372">
            <a:off x="16547852" y="8611857"/>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alphaModFix amt="85000"/>
            </a:blip>
            <a:stretch>
              <a:fillRect/>
            </a:stretch>
          </a:blipFill>
        </p:spPr>
        <p:txBody>
          <a:bodyPr/>
          <a:lstStyle/>
          <a:p>
            <a:endParaRPr lang="en-IN"/>
          </a:p>
        </p:txBody>
      </p:sp>
    </p:spTree>
    <p:extLst>
      <p:ext uri="{BB962C8B-B14F-4D97-AF65-F5344CB8AC3E}">
        <p14:creationId xmlns:p14="http://schemas.microsoft.com/office/powerpoint/2010/main" val="3673231515"/>
      </p:ext>
    </p:ext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5D22D040-33E4-7F56-1E30-DBE4261D5E2F}"/>
              </a:ext>
            </a:extLst>
          </p:cNvPr>
          <p:cNvSpPr/>
          <p:nvPr/>
        </p:nvSpPr>
        <p:spPr>
          <a:xfrm rot="14589365">
            <a:off x="14936491" y="-1314178"/>
            <a:ext cx="4302866" cy="4841251"/>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alphaModFix amt="85000"/>
            </a:blip>
            <a:stretch>
              <a:fillRect/>
            </a:stretch>
          </a:blipFill>
        </p:spPr>
        <p:txBody>
          <a:bodyPr/>
          <a:lstStyle/>
          <a:p>
            <a:endParaRPr lang="en-IN"/>
          </a:p>
        </p:txBody>
      </p:sp>
      <p:sp>
        <p:nvSpPr>
          <p:cNvPr id="5" name="Freeform 5">
            <a:extLst>
              <a:ext uri="{FF2B5EF4-FFF2-40B4-BE49-F238E27FC236}">
                <a16:creationId xmlns:a16="http://schemas.microsoft.com/office/drawing/2014/main" id="{AE47FA5E-D6E6-BC34-C3C8-E90AE7185786}"/>
              </a:ext>
            </a:extLst>
          </p:cNvPr>
          <p:cNvSpPr/>
          <p:nvPr/>
        </p:nvSpPr>
        <p:spPr>
          <a:xfrm rot="15311744">
            <a:off x="-206656" y="-277771"/>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alphaModFix amt="85000"/>
            </a:blip>
            <a:stretch>
              <a:fillRect/>
            </a:stretch>
          </a:blipFill>
        </p:spPr>
        <p:txBody>
          <a:bodyPr/>
          <a:lstStyle/>
          <a:p>
            <a:endParaRPr lang="en-IN"/>
          </a:p>
        </p:txBody>
      </p:sp>
      <p:sp>
        <p:nvSpPr>
          <p:cNvPr id="6" name="Freeform 5">
            <a:extLst>
              <a:ext uri="{FF2B5EF4-FFF2-40B4-BE49-F238E27FC236}">
                <a16:creationId xmlns:a16="http://schemas.microsoft.com/office/drawing/2014/main" id="{4BBAA463-A8A1-7526-B875-0EB993EE62E1}"/>
              </a:ext>
            </a:extLst>
          </p:cNvPr>
          <p:cNvSpPr/>
          <p:nvPr/>
        </p:nvSpPr>
        <p:spPr>
          <a:xfrm rot="17993198">
            <a:off x="-127524" y="6265712"/>
            <a:ext cx="4437916" cy="6020343"/>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3">
              <a:alphaModFix amt="85000"/>
            </a:blip>
            <a:stretch>
              <a:fillRect/>
            </a:stretch>
          </a:blipFill>
        </p:spPr>
        <p:txBody>
          <a:bodyPr/>
          <a:lstStyle/>
          <a:p>
            <a:endParaRPr lang="en-IN"/>
          </a:p>
        </p:txBody>
      </p:sp>
      <p:sp>
        <p:nvSpPr>
          <p:cNvPr id="8" name="Freeform 2">
            <a:extLst>
              <a:ext uri="{FF2B5EF4-FFF2-40B4-BE49-F238E27FC236}">
                <a16:creationId xmlns:a16="http://schemas.microsoft.com/office/drawing/2014/main" id="{620F091B-3FD8-6DB1-41B9-44DA70BE3922}"/>
              </a:ext>
            </a:extLst>
          </p:cNvPr>
          <p:cNvSpPr/>
          <p:nvPr/>
        </p:nvSpPr>
        <p:spPr>
          <a:xfrm rot="7923372">
            <a:off x="16259810" y="8421543"/>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alphaModFix amt="85000"/>
            </a:blip>
            <a:stretch>
              <a:fillRect/>
            </a:stretch>
          </a:blipFill>
        </p:spPr>
        <p:txBody>
          <a:bodyPr/>
          <a:lstStyle/>
          <a:p>
            <a:endParaRPr lang="en-IN"/>
          </a:p>
        </p:txBody>
      </p:sp>
      <p:sp>
        <p:nvSpPr>
          <p:cNvPr id="2" name="TextBox 2"/>
          <p:cNvSpPr txBox="1"/>
          <p:nvPr/>
        </p:nvSpPr>
        <p:spPr>
          <a:xfrm>
            <a:off x="1" y="612531"/>
            <a:ext cx="18287999" cy="1211614"/>
          </a:xfrm>
          <a:prstGeom prst="rect">
            <a:avLst/>
          </a:prstGeom>
        </p:spPr>
        <p:txBody>
          <a:bodyPr wrap="square" lIns="0" tIns="0" rIns="0" bIns="0" rtlCol="0" anchor="t">
            <a:spAutoFit/>
          </a:bodyPr>
          <a:lstStyle/>
          <a:p>
            <a:pPr algn="ctr">
              <a:lnSpc>
                <a:spcPts val="9440"/>
              </a:lnSpc>
            </a:pPr>
            <a:r>
              <a:rPr lang="en-US" sz="8000">
                <a:solidFill>
                  <a:srgbClr val="FFFF00"/>
                </a:solidFill>
                <a:latin typeface="HK Grotesk Bold"/>
              </a:rPr>
              <a:t>HOW ULTRASONIC SENSORS WORK</a:t>
            </a:r>
          </a:p>
        </p:txBody>
      </p:sp>
      <p:sp>
        <p:nvSpPr>
          <p:cNvPr id="4" name="TextBox 3">
            <a:extLst>
              <a:ext uri="{FF2B5EF4-FFF2-40B4-BE49-F238E27FC236}">
                <a16:creationId xmlns:a16="http://schemas.microsoft.com/office/drawing/2014/main" id="{87E44380-6D40-50E0-2826-F06F3516D96D}"/>
              </a:ext>
            </a:extLst>
          </p:cNvPr>
          <p:cNvSpPr txBox="1"/>
          <p:nvPr/>
        </p:nvSpPr>
        <p:spPr>
          <a:xfrm>
            <a:off x="807720" y="2567940"/>
            <a:ext cx="8336280"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3200">
                <a:latin typeface="Söhne"/>
                <a:cs typeface="Helvetica"/>
              </a:rPr>
            </a:br>
            <a:endParaRPr lang="en-US" sz="3200">
              <a:solidFill>
                <a:schemeClr val="bg1"/>
              </a:solidFill>
              <a:latin typeface="Poppins"/>
              <a:cs typeface="Calibri"/>
            </a:endParaRPr>
          </a:p>
          <a:p>
            <a:r>
              <a:rPr lang="en-US" sz="3200">
                <a:solidFill>
                  <a:schemeClr val="bg1"/>
                </a:solidFill>
                <a:latin typeface="Poppins"/>
                <a:ea typeface="+mn-lt"/>
                <a:cs typeface="+mn-lt"/>
              </a:rPr>
              <a:t>It sends out high-frequency sound waves (ultrasound) and listen for the echo that bounces back. The sensor measures how long it takes for the echo to return. By calculating this time, it can figure out how far away the object is</a:t>
            </a:r>
            <a:endParaRPr lang="en-US">
              <a:solidFill>
                <a:schemeClr val="bg1"/>
              </a:solidFill>
              <a:latin typeface="Poppins"/>
              <a:cs typeface="Poppins"/>
            </a:endParaRPr>
          </a:p>
          <a:p>
            <a:endParaRPr lang="en-US" sz="8800">
              <a:solidFill>
                <a:schemeClr val="bg1"/>
              </a:solidFill>
              <a:latin typeface="Poppins"/>
              <a:cs typeface="Helvetica"/>
            </a:endParaRPr>
          </a:p>
        </p:txBody>
      </p:sp>
      <p:pic>
        <p:nvPicPr>
          <p:cNvPr id="7" name="Picture 6" descr="Understanding Ultrasonic Sensor. What is an ultrasonic sensor? | by  Robotamateur | Medium">
            <a:extLst>
              <a:ext uri="{FF2B5EF4-FFF2-40B4-BE49-F238E27FC236}">
                <a16:creationId xmlns:a16="http://schemas.microsoft.com/office/drawing/2014/main" id="{83E5195F-7897-91F0-42AE-6D8DAAC7929E}"/>
              </a:ext>
            </a:extLst>
          </p:cNvPr>
          <p:cNvPicPr>
            <a:picLocks noChangeAspect="1"/>
          </p:cNvPicPr>
          <p:nvPr/>
        </p:nvPicPr>
        <p:blipFill>
          <a:blip r:embed="rId4"/>
          <a:stretch>
            <a:fillRect/>
          </a:stretch>
        </p:blipFill>
        <p:spPr>
          <a:xfrm>
            <a:off x="9607027" y="3133987"/>
            <a:ext cx="8122919" cy="4763145"/>
          </a:xfrm>
          <a:prstGeom prst="roundRect">
            <a:avLst/>
          </a:prstGeom>
        </p:spPr>
      </p:pic>
    </p:spTree>
    <p:extLst>
      <p:ext uri="{BB962C8B-B14F-4D97-AF65-F5344CB8AC3E}">
        <p14:creationId xmlns:p14="http://schemas.microsoft.com/office/powerpoint/2010/main" val="41768697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11" name="Freeform 3">
            <a:extLst>
              <a:ext uri="{FF2B5EF4-FFF2-40B4-BE49-F238E27FC236}">
                <a16:creationId xmlns:a16="http://schemas.microsoft.com/office/drawing/2014/main" id="{E3C1710E-A930-8D70-20AC-85DECEEF3087}"/>
              </a:ext>
            </a:extLst>
          </p:cNvPr>
          <p:cNvSpPr/>
          <p:nvPr/>
        </p:nvSpPr>
        <p:spPr>
          <a:xfrm rot="15882283">
            <a:off x="-4705185" y="-3643419"/>
            <a:ext cx="16461780" cy="17573838"/>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2">
              <a:alphaModFix amt="85000"/>
            </a:blip>
            <a:stretch>
              <a:fillRect/>
            </a:stretch>
          </a:blipFill>
        </p:spPr>
        <p:txBody>
          <a:bodyPr/>
          <a:lstStyle/>
          <a:p>
            <a:endParaRPr lang="en-IN"/>
          </a:p>
        </p:txBody>
      </p:sp>
      <p:sp>
        <p:nvSpPr>
          <p:cNvPr id="3" name="TextBox 2">
            <a:extLst>
              <a:ext uri="{FF2B5EF4-FFF2-40B4-BE49-F238E27FC236}">
                <a16:creationId xmlns:a16="http://schemas.microsoft.com/office/drawing/2014/main" id="{DF4B1327-7F1A-B5B9-F32E-52486717AB28}"/>
              </a:ext>
            </a:extLst>
          </p:cNvPr>
          <p:cNvSpPr txBox="1"/>
          <p:nvPr/>
        </p:nvSpPr>
        <p:spPr>
          <a:xfrm>
            <a:off x="6200578" y="926230"/>
            <a:ext cx="601121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0" b="1">
                <a:solidFill>
                  <a:srgbClr val="FFFF00"/>
                </a:solidFill>
                <a:cs typeface="Calibri"/>
              </a:rPr>
              <a:t>Code Snippet</a:t>
            </a:r>
            <a:endParaRPr lang="en-US" sz="8000" b="1">
              <a:solidFill>
                <a:srgbClr val="FFFF00"/>
              </a:solidFill>
            </a:endParaRPr>
          </a:p>
        </p:txBody>
      </p:sp>
      <p:pic>
        <p:nvPicPr>
          <p:cNvPr id="7" name="Picture 6">
            <a:extLst>
              <a:ext uri="{FF2B5EF4-FFF2-40B4-BE49-F238E27FC236}">
                <a16:creationId xmlns:a16="http://schemas.microsoft.com/office/drawing/2014/main" id="{28FAEFF1-D957-498E-5611-542B62A97753}"/>
              </a:ext>
            </a:extLst>
          </p:cNvPr>
          <p:cNvPicPr>
            <a:picLocks noChangeAspect="1"/>
          </p:cNvPicPr>
          <p:nvPr/>
        </p:nvPicPr>
        <p:blipFill>
          <a:blip r:embed="rId3"/>
          <a:stretch>
            <a:fillRect/>
          </a:stretch>
        </p:blipFill>
        <p:spPr>
          <a:xfrm>
            <a:off x="9787482" y="2436290"/>
            <a:ext cx="7985760" cy="6815830"/>
          </a:xfrm>
          <a:prstGeom prst="roundRect">
            <a:avLst>
              <a:gd name="adj" fmla="val 5934"/>
            </a:avLst>
          </a:prstGeom>
        </p:spPr>
      </p:pic>
      <p:pic>
        <p:nvPicPr>
          <p:cNvPr id="10" name="Picture 9">
            <a:extLst>
              <a:ext uri="{FF2B5EF4-FFF2-40B4-BE49-F238E27FC236}">
                <a16:creationId xmlns:a16="http://schemas.microsoft.com/office/drawing/2014/main" id="{8F20F0F9-787E-1564-5094-343ED586CCCA}"/>
              </a:ext>
            </a:extLst>
          </p:cNvPr>
          <p:cNvPicPr>
            <a:picLocks noChangeAspect="1"/>
          </p:cNvPicPr>
          <p:nvPr/>
        </p:nvPicPr>
        <p:blipFill>
          <a:blip r:embed="rId4"/>
          <a:stretch>
            <a:fillRect/>
          </a:stretch>
        </p:blipFill>
        <p:spPr>
          <a:xfrm>
            <a:off x="780369" y="2732351"/>
            <a:ext cx="7994470" cy="6223708"/>
          </a:xfrm>
          <a:prstGeom prst="roundRect">
            <a:avLst/>
          </a:prstGeom>
        </p:spPr>
      </p:pic>
    </p:spTree>
    <p:extLst>
      <p:ext uri="{BB962C8B-B14F-4D97-AF65-F5344CB8AC3E}">
        <p14:creationId xmlns:p14="http://schemas.microsoft.com/office/powerpoint/2010/main" val="3819126480"/>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id="{ECC66017-7D66-A045-68AF-022E39F4A726}"/>
              </a:ext>
            </a:extLst>
          </p:cNvPr>
          <p:cNvSpPr/>
          <p:nvPr/>
        </p:nvSpPr>
        <p:spPr>
          <a:xfrm rot="16435319">
            <a:off x="834419" y="-1625150"/>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alphaModFix amt="70000"/>
            </a:blip>
            <a:stretch>
              <a:fillRect/>
            </a:stretch>
          </a:blipFill>
        </p:spPr>
        <p:txBody>
          <a:bodyPr/>
          <a:lstStyle/>
          <a:p>
            <a:endParaRPr lang="en-IN"/>
          </a:p>
        </p:txBody>
      </p:sp>
      <p:sp>
        <p:nvSpPr>
          <p:cNvPr id="7" name="Freeform 3">
            <a:extLst>
              <a:ext uri="{FF2B5EF4-FFF2-40B4-BE49-F238E27FC236}">
                <a16:creationId xmlns:a16="http://schemas.microsoft.com/office/drawing/2014/main" id="{C72D0109-EF15-521D-4905-52E157F63C0A}"/>
              </a:ext>
            </a:extLst>
          </p:cNvPr>
          <p:cNvSpPr/>
          <p:nvPr/>
        </p:nvSpPr>
        <p:spPr>
          <a:xfrm rot="12511251">
            <a:off x="15718739" y="7814052"/>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alphaModFix amt="85000"/>
            </a:blip>
            <a:stretch>
              <a:fillRect/>
            </a:stretch>
          </a:blipFill>
        </p:spPr>
        <p:txBody>
          <a:bodyPr/>
          <a:lstStyle/>
          <a:p>
            <a:endParaRPr lang="en-IN"/>
          </a:p>
        </p:txBody>
      </p:sp>
      <p:sp>
        <p:nvSpPr>
          <p:cNvPr id="8" name="Freeform 5">
            <a:extLst>
              <a:ext uri="{FF2B5EF4-FFF2-40B4-BE49-F238E27FC236}">
                <a16:creationId xmlns:a16="http://schemas.microsoft.com/office/drawing/2014/main" id="{5A58AC6B-EA04-DF46-567D-985A0C399654}"/>
              </a:ext>
            </a:extLst>
          </p:cNvPr>
          <p:cNvSpPr/>
          <p:nvPr/>
        </p:nvSpPr>
        <p:spPr>
          <a:xfrm rot="14610016">
            <a:off x="-739674" y="7613693"/>
            <a:ext cx="3618672" cy="401617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alphaModFix amt="85000"/>
            </a:blip>
            <a:stretch>
              <a:fillRect/>
            </a:stretch>
          </a:blipFill>
        </p:spPr>
        <p:txBody>
          <a:bodyPr/>
          <a:lstStyle/>
          <a:p>
            <a:endParaRPr lang="en-IN"/>
          </a:p>
        </p:txBody>
      </p:sp>
      <p:sp>
        <p:nvSpPr>
          <p:cNvPr id="2" name="TextBox 2"/>
          <p:cNvSpPr txBox="1"/>
          <p:nvPr/>
        </p:nvSpPr>
        <p:spPr>
          <a:xfrm>
            <a:off x="1" y="424961"/>
            <a:ext cx="18287999" cy="1211614"/>
          </a:xfrm>
          <a:prstGeom prst="rect">
            <a:avLst/>
          </a:prstGeom>
        </p:spPr>
        <p:txBody>
          <a:bodyPr wrap="square" lIns="0" tIns="0" rIns="0" bIns="0" rtlCol="0" anchor="t">
            <a:spAutoFit/>
          </a:bodyPr>
          <a:lstStyle/>
          <a:p>
            <a:pPr algn="ctr">
              <a:lnSpc>
                <a:spcPts val="9440"/>
              </a:lnSpc>
            </a:pPr>
            <a:r>
              <a:rPr lang="en-US" sz="8000">
                <a:solidFill>
                  <a:srgbClr val="FFFF00"/>
                </a:solidFill>
                <a:latin typeface="HK Grotesk Bold"/>
                <a:cs typeface="HK Grotesk Bold"/>
              </a:rPr>
              <a:t>USES</a:t>
            </a:r>
          </a:p>
        </p:txBody>
      </p:sp>
      <p:sp>
        <p:nvSpPr>
          <p:cNvPr id="4" name="TextBox 3">
            <a:extLst>
              <a:ext uri="{FF2B5EF4-FFF2-40B4-BE49-F238E27FC236}">
                <a16:creationId xmlns:a16="http://schemas.microsoft.com/office/drawing/2014/main" id="{87E44380-6D40-50E0-2826-F06F3516D96D}"/>
              </a:ext>
            </a:extLst>
          </p:cNvPr>
          <p:cNvSpPr txBox="1"/>
          <p:nvPr/>
        </p:nvSpPr>
        <p:spPr>
          <a:xfrm>
            <a:off x="807720" y="3219743"/>
            <a:ext cx="8336280"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Poppins"/>
                <a:ea typeface="+mn-lt"/>
                <a:cs typeface="+mn-lt"/>
              </a:rPr>
              <a:t> The concept of ultrasound has wide applications. animals like bats and dolphins, produce ultrasound to travel and catch its prey.</a:t>
            </a:r>
            <a:endParaRPr lang="en-US" sz="3200">
              <a:solidFill>
                <a:schemeClr val="bg1"/>
              </a:solidFill>
              <a:latin typeface="Poppins"/>
              <a:cs typeface="Calibri"/>
            </a:endParaRPr>
          </a:p>
          <a:p>
            <a:r>
              <a:rPr lang="en-US" sz="3200">
                <a:solidFill>
                  <a:schemeClr val="bg1"/>
                </a:solidFill>
                <a:latin typeface="Poppins"/>
                <a:ea typeface="+mn-lt"/>
                <a:cs typeface="+mn-lt"/>
              </a:rPr>
              <a:t>bats use the concept of echolocation, to find its way in the dark. dolphins too find their food through echolocation.</a:t>
            </a:r>
            <a:endParaRPr lang="en-US" sz="6600">
              <a:solidFill>
                <a:schemeClr val="bg1"/>
              </a:solidFill>
              <a:latin typeface="Poppins"/>
              <a:ea typeface="+mn-lt"/>
              <a:cs typeface="+mn-lt"/>
            </a:endParaRPr>
          </a:p>
          <a:p>
            <a:endParaRPr lang="en-US" sz="9600">
              <a:solidFill>
                <a:schemeClr val="bg1"/>
              </a:solidFill>
              <a:latin typeface="Söhne"/>
              <a:cs typeface="Helvetica"/>
            </a:endParaRPr>
          </a:p>
        </p:txBody>
      </p:sp>
      <p:pic>
        <p:nvPicPr>
          <p:cNvPr id="3" name="Picture 2" descr="A diagram of a radio transmitter&#10;&#10;Description automatically generated">
            <a:extLst>
              <a:ext uri="{FF2B5EF4-FFF2-40B4-BE49-F238E27FC236}">
                <a16:creationId xmlns:a16="http://schemas.microsoft.com/office/drawing/2014/main" id="{8B2A1F19-0392-0D70-03D5-C6113B2F047C}"/>
              </a:ext>
            </a:extLst>
          </p:cNvPr>
          <p:cNvPicPr>
            <a:picLocks noChangeAspect="1"/>
          </p:cNvPicPr>
          <p:nvPr/>
        </p:nvPicPr>
        <p:blipFill rotWithShape="1">
          <a:blip r:embed="rId4"/>
          <a:srcRect l="3124" t="6548" r="2239" b="4895"/>
          <a:stretch/>
        </p:blipFill>
        <p:spPr>
          <a:xfrm>
            <a:off x="9823736" y="2063448"/>
            <a:ext cx="8219456" cy="6160104"/>
          </a:xfrm>
          <a:prstGeom prst="roundRect">
            <a:avLst>
              <a:gd name="adj" fmla="val 9492"/>
            </a:avLst>
          </a:prstGeom>
        </p:spPr>
      </p:pic>
    </p:spTree>
    <p:extLst>
      <p:ext uri="{BB962C8B-B14F-4D97-AF65-F5344CB8AC3E}">
        <p14:creationId xmlns:p14="http://schemas.microsoft.com/office/powerpoint/2010/main" val="2509464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C1255"/>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3">
            <a:extLst>
              <a:ext uri="{FF2B5EF4-FFF2-40B4-BE49-F238E27FC236}">
                <a16:creationId xmlns:a16="http://schemas.microsoft.com/office/drawing/2014/main" id="{84AA2559-7C4C-EFD4-97B0-74F9BA5E5E86}"/>
              </a:ext>
            </a:extLst>
          </p:cNvPr>
          <p:cNvSpPr/>
          <p:nvPr/>
        </p:nvSpPr>
        <p:spPr>
          <a:xfrm rot="12511251">
            <a:off x="1015716" y="-1058728"/>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alphaModFix amt="70000"/>
            </a:blip>
            <a:stretch>
              <a:fillRect/>
            </a:stretch>
          </a:blipFill>
        </p:spPr>
        <p:txBody>
          <a:bodyPr/>
          <a:lstStyle/>
          <a:p>
            <a:endParaRPr lang="en-IN"/>
          </a:p>
        </p:txBody>
      </p:sp>
      <p:sp>
        <p:nvSpPr>
          <p:cNvPr id="2" name="TextBox 2"/>
          <p:cNvSpPr txBox="1"/>
          <p:nvPr/>
        </p:nvSpPr>
        <p:spPr>
          <a:xfrm>
            <a:off x="958321" y="1005327"/>
            <a:ext cx="16364460" cy="1598754"/>
          </a:xfrm>
          <a:prstGeom prst="rect">
            <a:avLst/>
          </a:prstGeom>
        </p:spPr>
        <p:txBody>
          <a:bodyPr vert="horz" lIns="91440" tIns="45720" rIns="91440" bIns="45720" rtlCol="0" anchor="ctr">
            <a:normAutofit fontScale="85000" lnSpcReduction="10000"/>
          </a:bodyPr>
          <a:lstStyle/>
          <a:p>
            <a:pPr algn="ctr">
              <a:lnSpc>
                <a:spcPct val="90000"/>
              </a:lnSpc>
              <a:spcBef>
                <a:spcPct val="0"/>
              </a:spcBef>
              <a:spcAft>
                <a:spcPts val="600"/>
              </a:spcAft>
            </a:pPr>
            <a:r>
              <a:rPr lang="en-US" sz="7700">
                <a:solidFill>
                  <a:srgbClr val="FFFF00"/>
                </a:solidFill>
                <a:latin typeface="HK Grotesk Bold"/>
                <a:ea typeface="+mj-ea"/>
                <a:cs typeface="HK Grotesk Bold"/>
              </a:rPr>
              <a:t>PROJECTS USING ULTRASONIC SENSORS</a:t>
            </a:r>
          </a:p>
        </p:txBody>
      </p:sp>
      <p:sp>
        <p:nvSpPr>
          <p:cNvPr id="25"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4064" y="2700132"/>
            <a:ext cx="8115300" cy="27432"/>
          </a:xfrm>
          <a:custGeom>
            <a:avLst/>
            <a:gdLst>
              <a:gd name="connsiteX0" fmla="*/ 0 w 8115300"/>
              <a:gd name="connsiteY0" fmla="*/ 0 h 27432"/>
              <a:gd name="connsiteX1" fmla="*/ 432816 w 8115300"/>
              <a:gd name="connsiteY1" fmla="*/ 0 h 27432"/>
              <a:gd name="connsiteX2" fmla="*/ 1190244 w 8115300"/>
              <a:gd name="connsiteY2" fmla="*/ 0 h 27432"/>
              <a:gd name="connsiteX3" fmla="*/ 1623060 w 8115300"/>
              <a:gd name="connsiteY3" fmla="*/ 0 h 27432"/>
              <a:gd name="connsiteX4" fmla="*/ 2218182 w 8115300"/>
              <a:gd name="connsiteY4" fmla="*/ 0 h 27432"/>
              <a:gd name="connsiteX5" fmla="*/ 3056763 w 8115300"/>
              <a:gd name="connsiteY5" fmla="*/ 0 h 27432"/>
              <a:gd name="connsiteX6" fmla="*/ 3733038 w 8115300"/>
              <a:gd name="connsiteY6" fmla="*/ 0 h 27432"/>
              <a:gd name="connsiteX7" fmla="*/ 4490466 w 8115300"/>
              <a:gd name="connsiteY7" fmla="*/ 0 h 27432"/>
              <a:gd name="connsiteX8" fmla="*/ 5085588 w 8115300"/>
              <a:gd name="connsiteY8" fmla="*/ 0 h 27432"/>
              <a:gd name="connsiteX9" fmla="*/ 5761863 w 8115300"/>
              <a:gd name="connsiteY9" fmla="*/ 0 h 27432"/>
              <a:gd name="connsiteX10" fmla="*/ 6600444 w 8115300"/>
              <a:gd name="connsiteY10" fmla="*/ 0 h 27432"/>
              <a:gd name="connsiteX11" fmla="*/ 7114413 w 8115300"/>
              <a:gd name="connsiteY11" fmla="*/ 0 h 27432"/>
              <a:gd name="connsiteX12" fmla="*/ 8115300 w 8115300"/>
              <a:gd name="connsiteY12" fmla="*/ 0 h 27432"/>
              <a:gd name="connsiteX13" fmla="*/ 8115300 w 8115300"/>
              <a:gd name="connsiteY13" fmla="*/ 27432 h 27432"/>
              <a:gd name="connsiteX14" fmla="*/ 7520178 w 8115300"/>
              <a:gd name="connsiteY14" fmla="*/ 27432 h 27432"/>
              <a:gd name="connsiteX15" fmla="*/ 7087362 w 8115300"/>
              <a:gd name="connsiteY15" fmla="*/ 27432 h 27432"/>
              <a:gd name="connsiteX16" fmla="*/ 6411087 w 8115300"/>
              <a:gd name="connsiteY16" fmla="*/ 27432 h 27432"/>
              <a:gd name="connsiteX17" fmla="*/ 5897118 w 8115300"/>
              <a:gd name="connsiteY17" fmla="*/ 27432 h 27432"/>
              <a:gd name="connsiteX18" fmla="*/ 5220843 w 8115300"/>
              <a:gd name="connsiteY18" fmla="*/ 27432 h 27432"/>
              <a:gd name="connsiteX19" fmla="*/ 4544568 w 8115300"/>
              <a:gd name="connsiteY19" fmla="*/ 27432 h 27432"/>
              <a:gd name="connsiteX20" fmla="*/ 3868293 w 8115300"/>
              <a:gd name="connsiteY20" fmla="*/ 27432 h 27432"/>
              <a:gd name="connsiteX21" fmla="*/ 3192018 w 8115300"/>
              <a:gd name="connsiteY21" fmla="*/ 27432 h 27432"/>
              <a:gd name="connsiteX22" fmla="*/ 2596896 w 8115300"/>
              <a:gd name="connsiteY22" fmla="*/ 27432 h 27432"/>
              <a:gd name="connsiteX23" fmla="*/ 1839468 w 8115300"/>
              <a:gd name="connsiteY23" fmla="*/ 27432 h 27432"/>
              <a:gd name="connsiteX24" fmla="*/ 1163193 w 8115300"/>
              <a:gd name="connsiteY24" fmla="*/ 27432 h 27432"/>
              <a:gd name="connsiteX25" fmla="*/ 0 w 8115300"/>
              <a:gd name="connsiteY25" fmla="*/ 27432 h 27432"/>
              <a:gd name="connsiteX26" fmla="*/ 0 w 8115300"/>
              <a:gd name="connsiteY2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5300" h="27432" fill="none" extrusionOk="0">
                <a:moveTo>
                  <a:pt x="0" y="0"/>
                </a:moveTo>
                <a:cubicBezTo>
                  <a:pt x="190010" y="894"/>
                  <a:pt x="220703" y="16712"/>
                  <a:pt x="432816" y="0"/>
                </a:cubicBezTo>
                <a:cubicBezTo>
                  <a:pt x="644929" y="-16712"/>
                  <a:pt x="925351" y="-2130"/>
                  <a:pt x="1190244" y="0"/>
                </a:cubicBezTo>
                <a:cubicBezTo>
                  <a:pt x="1455137" y="2130"/>
                  <a:pt x="1428691" y="10242"/>
                  <a:pt x="1623060" y="0"/>
                </a:cubicBezTo>
                <a:cubicBezTo>
                  <a:pt x="1817429" y="-10242"/>
                  <a:pt x="1970637" y="26101"/>
                  <a:pt x="2218182" y="0"/>
                </a:cubicBezTo>
                <a:cubicBezTo>
                  <a:pt x="2465727" y="-26101"/>
                  <a:pt x="2697424" y="-37662"/>
                  <a:pt x="3056763" y="0"/>
                </a:cubicBezTo>
                <a:cubicBezTo>
                  <a:pt x="3416102" y="37662"/>
                  <a:pt x="3593057" y="5679"/>
                  <a:pt x="3733038" y="0"/>
                </a:cubicBezTo>
                <a:cubicBezTo>
                  <a:pt x="3873019" y="-5679"/>
                  <a:pt x="4227702" y="-17899"/>
                  <a:pt x="4490466" y="0"/>
                </a:cubicBezTo>
                <a:cubicBezTo>
                  <a:pt x="4753230" y="17899"/>
                  <a:pt x="4954916" y="-7629"/>
                  <a:pt x="5085588" y="0"/>
                </a:cubicBezTo>
                <a:cubicBezTo>
                  <a:pt x="5216260" y="7629"/>
                  <a:pt x="5443283" y="13568"/>
                  <a:pt x="5761863" y="0"/>
                </a:cubicBezTo>
                <a:cubicBezTo>
                  <a:pt x="6080443" y="-13568"/>
                  <a:pt x="6414913" y="34176"/>
                  <a:pt x="6600444" y="0"/>
                </a:cubicBezTo>
                <a:cubicBezTo>
                  <a:pt x="6785975" y="-34176"/>
                  <a:pt x="6979908" y="24439"/>
                  <a:pt x="7114413" y="0"/>
                </a:cubicBezTo>
                <a:cubicBezTo>
                  <a:pt x="7248918" y="-24439"/>
                  <a:pt x="7753242" y="49243"/>
                  <a:pt x="8115300" y="0"/>
                </a:cubicBezTo>
                <a:cubicBezTo>
                  <a:pt x="8114711" y="10802"/>
                  <a:pt x="8114630" y="18406"/>
                  <a:pt x="8115300" y="27432"/>
                </a:cubicBezTo>
                <a:cubicBezTo>
                  <a:pt x="7919968" y="56537"/>
                  <a:pt x="7815832" y="29302"/>
                  <a:pt x="7520178" y="27432"/>
                </a:cubicBezTo>
                <a:cubicBezTo>
                  <a:pt x="7224524" y="25562"/>
                  <a:pt x="7237397" y="41582"/>
                  <a:pt x="7087362" y="27432"/>
                </a:cubicBezTo>
                <a:cubicBezTo>
                  <a:pt x="6937327" y="13282"/>
                  <a:pt x="6666361" y="21099"/>
                  <a:pt x="6411087" y="27432"/>
                </a:cubicBezTo>
                <a:cubicBezTo>
                  <a:pt x="6155814" y="33765"/>
                  <a:pt x="6076699" y="29106"/>
                  <a:pt x="5897118" y="27432"/>
                </a:cubicBezTo>
                <a:cubicBezTo>
                  <a:pt x="5717537" y="25758"/>
                  <a:pt x="5480643" y="60140"/>
                  <a:pt x="5220843" y="27432"/>
                </a:cubicBezTo>
                <a:cubicBezTo>
                  <a:pt x="4961043" y="-5276"/>
                  <a:pt x="4741983" y="10261"/>
                  <a:pt x="4544568" y="27432"/>
                </a:cubicBezTo>
                <a:cubicBezTo>
                  <a:pt x="4347154" y="44603"/>
                  <a:pt x="4107592" y="3653"/>
                  <a:pt x="3868293" y="27432"/>
                </a:cubicBezTo>
                <a:cubicBezTo>
                  <a:pt x="3628995" y="51211"/>
                  <a:pt x="3474283" y="17408"/>
                  <a:pt x="3192018" y="27432"/>
                </a:cubicBezTo>
                <a:cubicBezTo>
                  <a:pt x="2909754" y="37456"/>
                  <a:pt x="2798966" y="32872"/>
                  <a:pt x="2596896" y="27432"/>
                </a:cubicBezTo>
                <a:cubicBezTo>
                  <a:pt x="2394826" y="21992"/>
                  <a:pt x="2025585" y="38694"/>
                  <a:pt x="1839468" y="27432"/>
                </a:cubicBezTo>
                <a:cubicBezTo>
                  <a:pt x="1653351" y="16170"/>
                  <a:pt x="1444068" y="17283"/>
                  <a:pt x="1163193" y="27432"/>
                </a:cubicBezTo>
                <a:cubicBezTo>
                  <a:pt x="882319" y="37581"/>
                  <a:pt x="259987" y="69926"/>
                  <a:pt x="0" y="27432"/>
                </a:cubicBezTo>
                <a:cubicBezTo>
                  <a:pt x="586" y="19291"/>
                  <a:pt x="-218" y="13009"/>
                  <a:pt x="0" y="0"/>
                </a:cubicBezTo>
                <a:close/>
              </a:path>
              <a:path w="8115300" h="27432" stroke="0" extrusionOk="0">
                <a:moveTo>
                  <a:pt x="0" y="0"/>
                </a:moveTo>
                <a:cubicBezTo>
                  <a:pt x="246921" y="20773"/>
                  <a:pt x="378767" y="-16956"/>
                  <a:pt x="595122" y="0"/>
                </a:cubicBezTo>
                <a:cubicBezTo>
                  <a:pt x="811477" y="16956"/>
                  <a:pt x="846257" y="-13061"/>
                  <a:pt x="1027938" y="0"/>
                </a:cubicBezTo>
                <a:cubicBezTo>
                  <a:pt x="1209619" y="13061"/>
                  <a:pt x="1578503" y="7172"/>
                  <a:pt x="1866519" y="0"/>
                </a:cubicBezTo>
                <a:cubicBezTo>
                  <a:pt x="2154535" y="-7172"/>
                  <a:pt x="2226239" y="7373"/>
                  <a:pt x="2461641" y="0"/>
                </a:cubicBezTo>
                <a:cubicBezTo>
                  <a:pt x="2697043" y="-7373"/>
                  <a:pt x="2901650" y="-10054"/>
                  <a:pt x="3056763" y="0"/>
                </a:cubicBezTo>
                <a:cubicBezTo>
                  <a:pt x="3211876" y="10054"/>
                  <a:pt x="3585194" y="26991"/>
                  <a:pt x="3895344" y="0"/>
                </a:cubicBezTo>
                <a:cubicBezTo>
                  <a:pt x="4205494" y="-26991"/>
                  <a:pt x="4295029" y="18672"/>
                  <a:pt x="4409313" y="0"/>
                </a:cubicBezTo>
                <a:cubicBezTo>
                  <a:pt x="4523597" y="-18672"/>
                  <a:pt x="4956843" y="3306"/>
                  <a:pt x="5247894" y="0"/>
                </a:cubicBezTo>
                <a:cubicBezTo>
                  <a:pt x="5538945" y="-3306"/>
                  <a:pt x="5725486" y="41316"/>
                  <a:pt x="6086475" y="0"/>
                </a:cubicBezTo>
                <a:cubicBezTo>
                  <a:pt x="6447464" y="-41316"/>
                  <a:pt x="6467270" y="-130"/>
                  <a:pt x="6762750" y="0"/>
                </a:cubicBezTo>
                <a:cubicBezTo>
                  <a:pt x="7058230" y="130"/>
                  <a:pt x="7713814" y="14357"/>
                  <a:pt x="8115300" y="0"/>
                </a:cubicBezTo>
                <a:cubicBezTo>
                  <a:pt x="8113940" y="10164"/>
                  <a:pt x="8115383" y="19377"/>
                  <a:pt x="8115300" y="27432"/>
                </a:cubicBezTo>
                <a:cubicBezTo>
                  <a:pt x="7951056" y="30523"/>
                  <a:pt x="7778080" y="21630"/>
                  <a:pt x="7682484" y="27432"/>
                </a:cubicBezTo>
                <a:cubicBezTo>
                  <a:pt x="7586888" y="33234"/>
                  <a:pt x="7123604" y="-3715"/>
                  <a:pt x="6843903" y="27432"/>
                </a:cubicBezTo>
                <a:cubicBezTo>
                  <a:pt x="6564202" y="58579"/>
                  <a:pt x="6499708" y="46045"/>
                  <a:pt x="6329934" y="27432"/>
                </a:cubicBezTo>
                <a:cubicBezTo>
                  <a:pt x="6160160" y="8819"/>
                  <a:pt x="5847230" y="12305"/>
                  <a:pt x="5653659" y="27432"/>
                </a:cubicBezTo>
                <a:cubicBezTo>
                  <a:pt x="5460088" y="42559"/>
                  <a:pt x="5091368" y="49579"/>
                  <a:pt x="4815078" y="27432"/>
                </a:cubicBezTo>
                <a:cubicBezTo>
                  <a:pt x="4538788" y="5285"/>
                  <a:pt x="4312121" y="56408"/>
                  <a:pt x="4138803" y="27432"/>
                </a:cubicBezTo>
                <a:cubicBezTo>
                  <a:pt x="3965485" y="-1544"/>
                  <a:pt x="3850471" y="37054"/>
                  <a:pt x="3705987" y="27432"/>
                </a:cubicBezTo>
                <a:cubicBezTo>
                  <a:pt x="3561503" y="17810"/>
                  <a:pt x="3428606" y="6693"/>
                  <a:pt x="3192018" y="27432"/>
                </a:cubicBezTo>
                <a:cubicBezTo>
                  <a:pt x="2955430" y="48171"/>
                  <a:pt x="2708142" y="29499"/>
                  <a:pt x="2353437" y="27432"/>
                </a:cubicBezTo>
                <a:cubicBezTo>
                  <a:pt x="1998732" y="25365"/>
                  <a:pt x="1984171" y="39554"/>
                  <a:pt x="1677162" y="27432"/>
                </a:cubicBezTo>
                <a:cubicBezTo>
                  <a:pt x="1370153" y="15310"/>
                  <a:pt x="1367960" y="5957"/>
                  <a:pt x="1163193" y="27432"/>
                </a:cubicBezTo>
                <a:cubicBezTo>
                  <a:pt x="958426" y="48907"/>
                  <a:pt x="303607" y="-7538"/>
                  <a:pt x="0" y="27432"/>
                </a:cubicBezTo>
                <a:cubicBezTo>
                  <a:pt x="-383" y="21019"/>
                  <a:pt x="-503" y="124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How to make Obstacle Avoiding Robot using Arduino !! - YouTube">
            <a:extLst>
              <a:ext uri="{FF2B5EF4-FFF2-40B4-BE49-F238E27FC236}">
                <a16:creationId xmlns:a16="http://schemas.microsoft.com/office/drawing/2014/main" id="{28256C19-E80E-0AC1-E042-5FF027FDD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42" y="3252113"/>
            <a:ext cx="6376608" cy="3586842"/>
          </a:xfrm>
          <a:prstGeom prst="roundRect">
            <a:avLst>
              <a:gd name="adj" fmla="val 13369"/>
            </a:avLst>
          </a:prstGeom>
          <a:noFill/>
          <a:extLst>
            <a:ext uri="{909E8E84-426E-40DD-AFC4-6F175D3DCCD1}">
              <a14:hiddenFill xmlns:a14="http://schemas.microsoft.com/office/drawing/2010/main">
                <a:solidFill>
                  <a:srgbClr val="FFFFFF"/>
                </a:solidFill>
              </a14:hiddenFill>
            </a:ext>
          </a:extLst>
        </p:spPr>
      </p:pic>
      <p:pic>
        <p:nvPicPr>
          <p:cNvPr id="8196" name="Picture 4" descr="Sonar System">
            <a:extLst>
              <a:ext uri="{FF2B5EF4-FFF2-40B4-BE49-F238E27FC236}">
                <a16:creationId xmlns:a16="http://schemas.microsoft.com/office/drawing/2014/main" id="{F6004262-FB8C-B72E-90B0-63291575C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5818" y="3108162"/>
            <a:ext cx="5403880" cy="3782774"/>
          </a:xfrm>
          <a:prstGeom prst="roundRect">
            <a:avLst/>
          </a:prstGeom>
          <a:noFill/>
          <a:extLst>
            <a:ext uri="{909E8E84-426E-40DD-AFC4-6F175D3DCCD1}">
              <a14:hiddenFill xmlns:a14="http://schemas.microsoft.com/office/drawing/2010/main">
                <a:solidFill>
                  <a:srgbClr val="FFFFFF"/>
                </a:solidFill>
              </a14:hiddenFill>
            </a:ext>
          </a:extLst>
        </p:spPr>
      </p:pic>
      <p:pic>
        <p:nvPicPr>
          <p:cNvPr id="3" name="Picture 2" descr="Maze-Runner (Maze Solving Robot ) by National Institute of Technology  (NIT), Goa! // Unstop">
            <a:extLst>
              <a:ext uri="{FF2B5EF4-FFF2-40B4-BE49-F238E27FC236}">
                <a16:creationId xmlns:a16="http://schemas.microsoft.com/office/drawing/2014/main" id="{84518213-0FC4-4349-7556-CF4BAF64488A}"/>
              </a:ext>
            </a:extLst>
          </p:cNvPr>
          <p:cNvPicPr>
            <a:picLocks noChangeAspect="1"/>
          </p:cNvPicPr>
          <p:nvPr/>
        </p:nvPicPr>
        <p:blipFill>
          <a:blip r:embed="rId5"/>
          <a:stretch>
            <a:fillRect/>
          </a:stretch>
        </p:blipFill>
        <p:spPr>
          <a:xfrm>
            <a:off x="7032150" y="6838955"/>
            <a:ext cx="5523668" cy="3156382"/>
          </a:xfrm>
          <a:prstGeom prst="roundRect">
            <a:avLst/>
          </a:prstGeom>
        </p:spPr>
      </p:pic>
      <p:sp>
        <p:nvSpPr>
          <p:cNvPr id="5" name="Freeform 3">
            <a:extLst>
              <a:ext uri="{FF2B5EF4-FFF2-40B4-BE49-F238E27FC236}">
                <a16:creationId xmlns:a16="http://schemas.microsoft.com/office/drawing/2014/main" id="{FAD21EE1-2F56-0AFF-11A1-FF8EFB98CD07}"/>
              </a:ext>
            </a:extLst>
          </p:cNvPr>
          <p:cNvSpPr/>
          <p:nvPr/>
        </p:nvSpPr>
        <p:spPr>
          <a:xfrm rot="12511251">
            <a:off x="15835970" y="7814052"/>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alphaModFix amt="85000"/>
            </a:blip>
            <a:stretch>
              <a:fillRect/>
            </a:stretch>
          </a:blipFill>
        </p:spPr>
        <p:txBody>
          <a:bodyPr/>
          <a:lstStyle/>
          <a:p>
            <a:endParaRPr lang="en-IN"/>
          </a:p>
        </p:txBody>
      </p:sp>
      <p:sp>
        <p:nvSpPr>
          <p:cNvPr id="8" name="Freeform 5">
            <a:extLst>
              <a:ext uri="{FF2B5EF4-FFF2-40B4-BE49-F238E27FC236}">
                <a16:creationId xmlns:a16="http://schemas.microsoft.com/office/drawing/2014/main" id="{140A9E7A-A038-AE40-47CF-3D19F6976A2C}"/>
              </a:ext>
            </a:extLst>
          </p:cNvPr>
          <p:cNvSpPr/>
          <p:nvPr/>
        </p:nvSpPr>
        <p:spPr>
          <a:xfrm rot="6959566">
            <a:off x="-489229" y="8279144"/>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6">
              <a:alphaModFix amt="85000"/>
            </a:blip>
            <a:stretch>
              <a:fillRect/>
            </a:stretch>
          </a:blipFill>
        </p:spPr>
        <p:txBody>
          <a:bodyPr/>
          <a:lstStyle/>
          <a:p>
            <a:endParaRPr lang="en-IN"/>
          </a:p>
        </p:txBody>
      </p:sp>
    </p:spTree>
    <p:extLst>
      <p:ext uri="{BB962C8B-B14F-4D97-AF65-F5344CB8AC3E}">
        <p14:creationId xmlns:p14="http://schemas.microsoft.com/office/powerpoint/2010/main" val="257787779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8" name="Freeform 3">
            <a:extLst>
              <a:ext uri="{FF2B5EF4-FFF2-40B4-BE49-F238E27FC236}">
                <a16:creationId xmlns:a16="http://schemas.microsoft.com/office/drawing/2014/main" id="{C3F1DD97-1D35-8826-6C3B-6B0C64E27AD9}"/>
              </a:ext>
            </a:extLst>
          </p:cNvPr>
          <p:cNvSpPr/>
          <p:nvPr/>
        </p:nvSpPr>
        <p:spPr>
          <a:xfrm rot="12511251">
            <a:off x="15835970" y="7814052"/>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alphaModFix amt="85000"/>
            </a:blip>
            <a:stretch>
              <a:fillRect/>
            </a:stretch>
          </a:blipFill>
        </p:spPr>
        <p:txBody>
          <a:bodyPr/>
          <a:lstStyle/>
          <a:p>
            <a:endParaRPr lang="en-IN"/>
          </a:p>
        </p:txBody>
      </p:sp>
      <p:sp>
        <p:nvSpPr>
          <p:cNvPr id="2" name="TextBox 2"/>
          <p:cNvSpPr txBox="1"/>
          <p:nvPr/>
        </p:nvSpPr>
        <p:spPr>
          <a:xfrm>
            <a:off x="0" y="510540"/>
            <a:ext cx="18287999" cy="1211614"/>
          </a:xfrm>
          <a:prstGeom prst="rect">
            <a:avLst/>
          </a:prstGeom>
        </p:spPr>
        <p:txBody>
          <a:bodyPr wrap="square" lIns="0" tIns="0" rIns="0" bIns="0" rtlCol="0" anchor="t">
            <a:spAutoFit/>
          </a:bodyPr>
          <a:lstStyle/>
          <a:p>
            <a:pPr algn="ctr">
              <a:lnSpc>
                <a:spcPts val="9440"/>
              </a:lnSpc>
            </a:pPr>
            <a:r>
              <a:rPr lang="en-US" sz="8000">
                <a:solidFill>
                  <a:srgbClr val="FFFF00"/>
                </a:solidFill>
                <a:latin typeface="Baloo Bhaijaan"/>
                <a:cs typeface="Baloo Bhaijaan"/>
              </a:rPr>
              <a:t>Servo Motors</a:t>
            </a:r>
          </a:p>
        </p:txBody>
      </p:sp>
      <p:pic>
        <p:nvPicPr>
          <p:cNvPr id="5" name="Picture 4" descr="Super Debug SG 90 Tower Pro Micro Servo Motor Motor Control Electronic  Hobby Kit Price in India - Buy Super Debug SG 90 Tower Pro Micro Servo  Motor Motor Control Electronic Hobby">
            <a:extLst>
              <a:ext uri="{FF2B5EF4-FFF2-40B4-BE49-F238E27FC236}">
                <a16:creationId xmlns:a16="http://schemas.microsoft.com/office/drawing/2014/main" id="{C2A7559B-3CBF-0132-6D91-FE3DADAEB726}"/>
              </a:ext>
            </a:extLst>
          </p:cNvPr>
          <p:cNvPicPr>
            <a:picLocks noChangeAspect="1"/>
          </p:cNvPicPr>
          <p:nvPr/>
        </p:nvPicPr>
        <p:blipFill>
          <a:blip r:embed="rId3"/>
          <a:stretch>
            <a:fillRect/>
          </a:stretch>
        </p:blipFill>
        <p:spPr>
          <a:xfrm>
            <a:off x="11801959" y="2995380"/>
            <a:ext cx="5978470" cy="6001051"/>
          </a:xfrm>
          <a:prstGeom prst="roundRect">
            <a:avLst>
              <a:gd name="adj" fmla="val 9483"/>
            </a:avLst>
          </a:prstGeom>
        </p:spPr>
      </p:pic>
      <p:sp>
        <p:nvSpPr>
          <p:cNvPr id="3" name="TextBox 2">
            <a:extLst>
              <a:ext uri="{FF2B5EF4-FFF2-40B4-BE49-F238E27FC236}">
                <a16:creationId xmlns:a16="http://schemas.microsoft.com/office/drawing/2014/main" id="{50E4E9F4-0A78-DBE5-D89C-6622BF3224C1}"/>
              </a:ext>
            </a:extLst>
          </p:cNvPr>
          <p:cNvSpPr txBox="1"/>
          <p:nvPr/>
        </p:nvSpPr>
        <p:spPr>
          <a:xfrm>
            <a:off x="1200150" y="3049121"/>
            <a:ext cx="9315450"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ea typeface="+mn-lt"/>
                <a:cs typeface="+mn-lt"/>
              </a:rPr>
              <a:t>A servo motor is a precise motor that can rotate to exact angles. It has a feedback system to ensure accuracy and often includes gears for high torque in a compact size. Servo motors are rated in kg/cm, indicating how much weight they can lift at a specific distance from the shaft. For example, a 6 kg/cm servo can lift 6 kg at 1 cm from the shaft, but can lift less weight at greater distances.</a:t>
            </a:r>
          </a:p>
        </p:txBody>
      </p:sp>
      <p:sp>
        <p:nvSpPr>
          <p:cNvPr id="7" name="Freeform 3">
            <a:extLst>
              <a:ext uri="{FF2B5EF4-FFF2-40B4-BE49-F238E27FC236}">
                <a16:creationId xmlns:a16="http://schemas.microsoft.com/office/drawing/2014/main" id="{82AB2BA7-CD29-747E-8B7C-02E2F856B1C4}"/>
              </a:ext>
            </a:extLst>
          </p:cNvPr>
          <p:cNvSpPr/>
          <p:nvPr/>
        </p:nvSpPr>
        <p:spPr>
          <a:xfrm rot="12511251">
            <a:off x="1015716" y="-1058728"/>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alphaModFix amt="85000"/>
            </a:blip>
            <a:stretch>
              <a:fillRect/>
            </a:stretch>
          </a:blipFill>
        </p:spPr>
        <p:txBody>
          <a:bodyPr/>
          <a:lstStyle/>
          <a:p>
            <a:endParaRPr lang="en-IN"/>
          </a:p>
        </p:txBody>
      </p:sp>
      <p:sp>
        <p:nvSpPr>
          <p:cNvPr id="6" name="Freeform 5">
            <a:extLst>
              <a:ext uri="{FF2B5EF4-FFF2-40B4-BE49-F238E27FC236}">
                <a16:creationId xmlns:a16="http://schemas.microsoft.com/office/drawing/2014/main" id="{489FBF35-65AD-A7AD-BD3D-6E85BA459CDA}"/>
              </a:ext>
            </a:extLst>
          </p:cNvPr>
          <p:cNvSpPr/>
          <p:nvPr/>
        </p:nvSpPr>
        <p:spPr>
          <a:xfrm rot="6959566">
            <a:off x="-358658" y="8279144"/>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4">
              <a:alphaModFix amt="85000"/>
            </a:blip>
            <a:stretch>
              <a:fillRect/>
            </a:stretch>
          </a:blipFill>
        </p:spPr>
        <p:txBody>
          <a:bodyPr/>
          <a:lstStyle/>
          <a:p>
            <a:endParaRPr lang="en-IN"/>
          </a:p>
        </p:txBody>
      </p:sp>
    </p:spTree>
    <p:extLst>
      <p:ext uri="{BB962C8B-B14F-4D97-AF65-F5344CB8AC3E}">
        <p14:creationId xmlns:p14="http://schemas.microsoft.com/office/powerpoint/2010/main" val="246505318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C125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F6D94D-A94F-2842-B2C9-94032B3A36A6}"/>
              </a:ext>
            </a:extLst>
          </p:cNvPr>
          <p:cNvSpPr txBox="1"/>
          <p:nvPr/>
        </p:nvSpPr>
        <p:spPr>
          <a:xfrm>
            <a:off x="5059929" y="369436"/>
            <a:ext cx="81681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b="1">
                <a:solidFill>
                  <a:srgbClr val="FFFF00"/>
                </a:solidFill>
                <a:latin typeface="Baloo Bhaijaan"/>
                <a:ea typeface="+mn-lt"/>
                <a:cs typeface="HK Grotesk Bold"/>
              </a:rPr>
              <a:t>Motor </a:t>
            </a:r>
            <a:r>
              <a:rPr lang="en-US" sz="9600" b="1">
                <a:solidFill>
                  <a:srgbClr val="FFFF00"/>
                </a:solidFill>
                <a:latin typeface="Baloo Bhaijaan"/>
                <a:cs typeface="HK Grotesk Bold"/>
              </a:rPr>
              <a:t>Drivers</a:t>
            </a:r>
            <a:endParaRPr lang="en-US">
              <a:latin typeface="Baloo Bhaijaan"/>
              <a:cs typeface="Baloo Bhaijaan"/>
            </a:endParaRPr>
          </a:p>
        </p:txBody>
      </p:sp>
      <p:sp>
        <p:nvSpPr>
          <p:cNvPr id="7" name="Freeform 3">
            <a:extLst>
              <a:ext uri="{FF2B5EF4-FFF2-40B4-BE49-F238E27FC236}">
                <a16:creationId xmlns:a16="http://schemas.microsoft.com/office/drawing/2014/main" id="{C7F0AF9E-435D-A38B-37E3-0B782298B049}"/>
              </a:ext>
            </a:extLst>
          </p:cNvPr>
          <p:cNvSpPr/>
          <p:nvPr/>
        </p:nvSpPr>
        <p:spPr>
          <a:xfrm rot="12511251">
            <a:off x="647631" y="-2046745"/>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txBody>
          <a:bodyPr/>
          <a:lstStyle/>
          <a:p>
            <a:endParaRPr lang="en-IN"/>
          </a:p>
        </p:txBody>
      </p:sp>
      <p:sp>
        <p:nvSpPr>
          <p:cNvPr id="9" name="Freeform 2">
            <a:extLst>
              <a:ext uri="{FF2B5EF4-FFF2-40B4-BE49-F238E27FC236}">
                <a16:creationId xmlns:a16="http://schemas.microsoft.com/office/drawing/2014/main" id="{E880EEAF-67EF-07B0-09F6-4A922D986787}"/>
              </a:ext>
            </a:extLst>
          </p:cNvPr>
          <p:cNvSpPr/>
          <p:nvPr/>
        </p:nvSpPr>
        <p:spPr>
          <a:xfrm rot="4494633">
            <a:off x="15909021" y="8686386"/>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txBody>
          <a:bodyPr/>
          <a:lstStyle/>
          <a:p>
            <a:endParaRPr lang="en-IN"/>
          </a:p>
        </p:txBody>
      </p:sp>
      <p:pic>
        <p:nvPicPr>
          <p:cNvPr id="8" name="Picture 7">
            <a:extLst>
              <a:ext uri="{FF2B5EF4-FFF2-40B4-BE49-F238E27FC236}">
                <a16:creationId xmlns:a16="http://schemas.microsoft.com/office/drawing/2014/main" id="{47908AB4-45AE-6248-0AF5-8F65F8E3B58F}"/>
              </a:ext>
            </a:extLst>
          </p:cNvPr>
          <p:cNvPicPr>
            <a:picLocks noChangeAspect="1"/>
          </p:cNvPicPr>
          <p:nvPr/>
        </p:nvPicPr>
        <p:blipFill>
          <a:blip r:embed="rId3"/>
          <a:stretch>
            <a:fillRect/>
          </a:stretch>
        </p:blipFill>
        <p:spPr>
          <a:xfrm>
            <a:off x="11353800" y="2857500"/>
            <a:ext cx="6096000" cy="4572000"/>
          </a:xfrm>
          <a:prstGeom prst="roundRect">
            <a:avLst/>
          </a:prstGeom>
        </p:spPr>
      </p:pic>
      <p:sp>
        <p:nvSpPr>
          <p:cNvPr id="2" name="TextBox 1">
            <a:extLst>
              <a:ext uri="{FF2B5EF4-FFF2-40B4-BE49-F238E27FC236}">
                <a16:creationId xmlns:a16="http://schemas.microsoft.com/office/drawing/2014/main" id="{EE6F3B75-9D22-B8D6-847C-90B0C4803F89}"/>
              </a:ext>
            </a:extLst>
          </p:cNvPr>
          <p:cNvSpPr txBox="1"/>
          <p:nvPr/>
        </p:nvSpPr>
        <p:spPr>
          <a:xfrm>
            <a:off x="838200" y="3105150"/>
            <a:ext cx="9906000"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solidFill>
                <a:schemeClr val="bg1"/>
              </a:solidFill>
              <a:ea typeface="+mn-lt"/>
              <a:cs typeface="+mn-lt"/>
            </a:endParaRPr>
          </a:p>
          <a:p>
            <a:r>
              <a:rPr lang="en-US" sz="3200">
                <a:solidFill>
                  <a:schemeClr val="bg1"/>
                </a:solidFill>
                <a:latin typeface="Poppins"/>
                <a:ea typeface="+mn-lt"/>
                <a:cs typeface="+mn-lt"/>
              </a:rPr>
              <a:t>A motor driver is used instead of connecting a motor directly to a board to handle higher currents and voltages that motors require, which a board might not support. It also provides control features like speed regulation, direction changes, and protection against electrical issues.</a:t>
            </a:r>
          </a:p>
        </p:txBody>
      </p:sp>
      <p:sp>
        <p:nvSpPr>
          <p:cNvPr id="16" name="Freeform 5">
            <a:extLst>
              <a:ext uri="{FF2B5EF4-FFF2-40B4-BE49-F238E27FC236}">
                <a16:creationId xmlns:a16="http://schemas.microsoft.com/office/drawing/2014/main" id="{F7582C7D-4286-1726-2395-D9841699D853}"/>
              </a:ext>
            </a:extLst>
          </p:cNvPr>
          <p:cNvSpPr/>
          <p:nvPr/>
        </p:nvSpPr>
        <p:spPr>
          <a:xfrm rot="4557214">
            <a:off x="-609350" y="8902781"/>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4"/>
            <a:stretch>
              <a:fillRect/>
            </a:stretch>
          </a:blipFill>
        </p:spPr>
        <p:txBody>
          <a:bodyPr/>
          <a:lstStyle/>
          <a:p>
            <a:endParaRPr lang="en-IN"/>
          </a:p>
        </p:txBody>
      </p:sp>
    </p:spTree>
    <p:extLst>
      <p:ext uri="{BB962C8B-B14F-4D97-AF65-F5344CB8AC3E}">
        <p14:creationId xmlns:p14="http://schemas.microsoft.com/office/powerpoint/2010/main" val="1457890511"/>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C1255"/>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4EEF0D6-2D1F-491D-AC56-0F0F95A3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960120" y="965200"/>
            <a:ext cx="5669280" cy="535386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9200" kern="1200">
                <a:solidFill>
                  <a:schemeClr val="bg1"/>
                </a:solidFill>
                <a:latin typeface="HK Grotesk Bold"/>
                <a:ea typeface="+mj-ea"/>
                <a:cs typeface="HK Grotesk Bold"/>
              </a:rPr>
              <a:t>PROJECTS USING SERVO MOTORS</a:t>
            </a:r>
          </a:p>
        </p:txBody>
      </p:sp>
      <p:pic>
        <p:nvPicPr>
          <p:cNvPr id="7" name="Picture 6" descr="Les servomoteurs - RedOhm">
            <a:extLst>
              <a:ext uri="{FF2B5EF4-FFF2-40B4-BE49-F238E27FC236}">
                <a16:creationId xmlns:a16="http://schemas.microsoft.com/office/drawing/2014/main" id="{E182E83F-38A6-AA69-1185-B324DB6F9134}"/>
              </a:ext>
            </a:extLst>
          </p:cNvPr>
          <p:cNvPicPr>
            <a:picLocks noChangeAspect="1"/>
          </p:cNvPicPr>
          <p:nvPr/>
        </p:nvPicPr>
        <p:blipFill>
          <a:blip r:embed="rId2"/>
          <a:srcRect l="15375" r="5436" b="2"/>
          <a:stretch/>
        </p:blipFill>
        <p:spPr>
          <a:xfrm>
            <a:off x="6817919" y="-3"/>
            <a:ext cx="4928570" cy="10287000"/>
          </a:xfrm>
          <a:custGeom>
            <a:avLst/>
            <a:gdLst/>
            <a:ahLst/>
            <a:cxnLst/>
            <a:rect l="l" t="t" r="r" b="b"/>
            <a:pathLst>
              <a:path w="3285713" h="6858000">
                <a:moveTo>
                  <a:pt x="16970" y="0"/>
                </a:moveTo>
                <a:lnTo>
                  <a:pt x="3269111" y="0"/>
                </a:lnTo>
                <a:lnTo>
                  <a:pt x="3265544" y="140686"/>
                </a:lnTo>
                <a:cubicBezTo>
                  <a:pt x="3266106" y="312749"/>
                  <a:pt x="3278516" y="484544"/>
                  <a:pt x="3276399" y="655695"/>
                </a:cubicBezTo>
                <a:cubicBezTo>
                  <a:pt x="3275270" y="750938"/>
                  <a:pt x="3254102" y="845927"/>
                  <a:pt x="3258053" y="941424"/>
                </a:cubicBezTo>
                <a:cubicBezTo>
                  <a:pt x="3269625" y="1230836"/>
                  <a:pt x="3265815" y="1520375"/>
                  <a:pt x="3280916" y="1809660"/>
                </a:cubicBezTo>
                <a:cubicBezTo>
                  <a:pt x="3290682" y="1950657"/>
                  <a:pt x="3285530" y="2092164"/>
                  <a:pt x="3265533" y="2232285"/>
                </a:cubicBezTo>
                <a:cubicBezTo>
                  <a:pt x="3248879" y="2337306"/>
                  <a:pt x="3259182" y="2443217"/>
                  <a:pt x="3266238" y="2548746"/>
                </a:cubicBezTo>
                <a:cubicBezTo>
                  <a:pt x="3274847" y="2676498"/>
                  <a:pt x="3279504" y="2804125"/>
                  <a:pt x="3265391" y="2932131"/>
                </a:cubicBezTo>
                <a:cubicBezTo>
                  <a:pt x="3255231" y="3023183"/>
                  <a:pt x="3264686" y="3114743"/>
                  <a:pt x="3270331" y="3206050"/>
                </a:cubicBezTo>
                <a:cubicBezTo>
                  <a:pt x="3277669" y="3301343"/>
                  <a:pt x="3277669" y="3396993"/>
                  <a:pt x="3270331" y="3492287"/>
                </a:cubicBezTo>
                <a:cubicBezTo>
                  <a:pt x="3262965" y="3579403"/>
                  <a:pt x="3264715" y="3666937"/>
                  <a:pt x="3275553" y="3753761"/>
                </a:cubicBezTo>
                <a:cubicBezTo>
                  <a:pt x="3287407" y="3855353"/>
                  <a:pt x="3278234" y="3956946"/>
                  <a:pt x="3269625" y="4058539"/>
                </a:cubicBezTo>
                <a:cubicBezTo>
                  <a:pt x="3254243" y="4237342"/>
                  <a:pt x="3261158" y="4416017"/>
                  <a:pt x="3272448" y="4594439"/>
                </a:cubicBezTo>
                <a:cubicBezTo>
                  <a:pt x="3279674" y="4717278"/>
                  <a:pt x="3275708" y="4840446"/>
                  <a:pt x="3260594" y="4962713"/>
                </a:cubicBezTo>
                <a:cubicBezTo>
                  <a:pt x="3257912" y="4987031"/>
                  <a:pt x="3256818" y="5011382"/>
                  <a:pt x="3256271" y="5035748"/>
                </a:cubicBezTo>
                <a:lnTo>
                  <a:pt x="3255961" y="5057561"/>
                </a:lnTo>
                <a:lnTo>
                  <a:pt x="3252009" y="5100947"/>
                </a:lnTo>
                <a:lnTo>
                  <a:pt x="3255359" y="5173266"/>
                </a:lnTo>
                <a:lnTo>
                  <a:pt x="3255007" y="5180867"/>
                </a:lnTo>
                <a:lnTo>
                  <a:pt x="3260282" y="5238783"/>
                </a:lnTo>
                <a:lnTo>
                  <a:pt x="3271301" y="5440455"/>
                </a:lnTo>
                <a:cubicBezTo>
                  <a:pt x="3272550" y="5528263"/>
                  <a:pt x="3270254" y="5616112"/>
                  <a:pt x="3264404" y="5703831"/>
                </a:cubicBezTo>
                <a:cubicBezTo>
                  <a:pt x="3255795" y="5865363"/>
                  <a:pt x="3264686" y="6026641"/>
                  <a:pt x="3275130" y="6188047"/>
                </a:cubicBezTo>
                <a:cubicBezTo>
                  <a:pt x="3287548" y="6379930"/>
                  <a:pt x="3267791" y="6571686"/>
                  <a:pt x="3264827" y="6763568"/>
                </a:cubicBezTo>
                <a:cubicBezTo>
                  <a:pt x="3264545" y="6780776"/>
                  <a:pt x="3265603" y="6798015"/>
                  <a:pt x="3266909" y="6815254"/>
                </a:cubicBezTo>
                <a:lnTo>
                  <a:pt x="3269857" y="6858000"/>
                </a:lnTo>
                <a:lnTo>
                  <a:pt x="15795" y="6858000"/>
                </a:lnTo>
                <a:lnTo>
                  <a:pt x="11716" y="6584216"/>
                </a:lnTo>
                <a:cubicBezTo>
                  <a:pt x="9693" y="6488368"/>
                  <a:pt x="8801" y="6392585"/>
                  <a:pt x="14216" y="6297024"/>
                </a:cubicBezTo>
                <a:cubicBezTo>
                  <a:pt x="20970" y="6178401"/>
                  <a:pt x="19695" y="6058378"/>
                  <a:pt x="14981" y="5940264"/>
                </a:cubicBezTo>
                <a:cubicBezTo>
                  <a:pt x="10266" y="5822153"/>
                  <a:pt x="3896" y="5703912"/>
                  <a:pt x="14981" y="5585799"/>
                </a:cubicBezTo>
                <a:cubicBezTo>
                  <a:pt x="23136" y="5483192"/>
                  <a:pt x="25047" y="5380177"/>
                  <a:pt x="20714" y="5277330"/>
                </a:cubicBezTo>
                <a:cubicBezTo>
                  <a:pt x="15745" y="5098058"/>
                  <a:pt x="6063" y="4918659"/>
                  <a:pt x="16637" y="4739386"/>
                </a:cubicBezTo>
                <a:cubicBezTo>
                  <a:pt x="32819" y="4468249"/>
                  <a:pt x="23136" y="4197366"/>
                  <a:pt x="10394" y="3926484"/>
                </a:cubicBezTo>
                <a:cubicBezTo>
                  <a:pt x="1475" y="3741096"/>
                  <a:pt x="-5915" y="3555837"/>
                  <a:pt x="6827" y="3370449"/>
                </a:cubicBezTo>
                <a:cubicBezTo>
                  <a:pt x="19822" y="3179328"/>
                  <a:pt x="35749" y="2988333"/>
                  <a:pt x="25939" y="2796448"/>
                </a:cubicBezTo>
                <a:cubicBezTo>
                  <a:pt x="19568" y="2674258"/>
                  <a:pt x="7463" y="2552194"/>
                  <a:pt x="15364" y="2429877"/>
                </a:cubicBezTo>
                <a:cubicBezTo>
                  <a:pt x="21696" y="2301584"/>
                  <a:pt x="19861" y="2173023"/>
                  <a:pt x="9885" y="2044959"/>
                </a:cubicBezTo>
                <a:cubicBezTo>
                  <a:pt x="4151" y="1980959"/>
                  <a:pt x="4151" y="1916564"/>
                  <a:pt x="9885" y="1852564"/>
                </a:cubicBezTo>
                <a:cubicBezTo>
                  <a:pt x="26168" y="1696405"/>
                  <a:pt x="30423" y="1539214"/>
                  <a:pt x="22626" y="1382405"/>
                </a:cubicBezTo>
                <a:cubicBezTo>
                  <a:pt x="18166" y="1264292"/>
                  <a:pt x="10394" y="1146307"/>
                  <a:pt x="15872" y="1027940"/>
                </a:cubicBezTo>
                <a:cubicBezTo>
                  <a:pt x="22370" y="889440"/>
                  <a:pt x="27340" y="750814"/>
                  <a:pt x="20970" y="612314"/>
                </a:cubicBezTo>
                <a:cubicBezTo>
                  <a:pt x="14267" y="463706"/>
                  <a:pt x="15452" y="314847"/>
                  <a:pt x="24536" y="166365"/>
                </a:cubicBezTo>
                <a:close/>
              </a:path>
            </a:pathLst>
          </a:custGeom>
        </p:spPr>
      </p:pic>
      <p:pic>
        <p:nvPicPr>
          <p:cNvPr id="4" name="Picture 3" descr="Amazon.com: Servo Motor">
            <a:extLst>
              <a:ext uri="{FF2B5EF4-FFF2-40B4-BE49-F238E27FC236}">
                <a16:creationId xmlns:a16="http://schemas.microsoft.com/office/drawing/2014/main" id="{2A5364A9-0D4A-1DA8-8A39-A143753B58F1}"/>
              </a:ext>
            </a:extLst>
          </p:cNvPr>
          <p:cNvPicPr>
            <a:picLocks noChangeAspect="1"/>
          </p:cNvPicPr>
          <p:nvPr/>
        </p:nvPicPr>
        <p:blipFill>
          <a:blip r:embed="rId3"/>
          <a:srcRect r="4013" b="-2"/>
          <a:stretch/>
        </p:blipFill>
        <p:spPr>
          <a:xfrm>
            <a:off x="11935009" y="-3"/>
            <a:ext cx="6348420" cy="6613903"/>
          </a:xfrm>
          <a:custGeom>
            <a:avLst/>
            <a:gdLst/>
            <a:ahLst/>
            <a:cxnLst/>
            <a:rect l="l" t="t" r="r" b="b"/>
            <a:pathLst>
              <a:path w="4026354" h="4194731">
                <a:moveTo>
                  <a:pt x="23605" y="0"/>
                </a:moveTo>
                <a:lnTo>
                  <a:pt x="4026354" y="0"/>
                </a:lnTo>
                <a:lnTo>
                  <a:pt x="4026354" y="4174564"/>
                </a:lnTo>
                <a:lnTo>
                  <a:pt x="3905945" y="4162010"/>
                </a:lnTo>
                <a:cubicBezTo>
                  <a:pt x="3861284" y="4160178"/>
                  <a:pt x="3816513" y="4161154"/>
                  <a:pt x="3771885" y="4164948"/>
                </a:cubicBezTo>
                <a:cubicBezTo>
                  <a:pt x="3541871" y="4179705"/>
                  <a:pt x="3311601" y="4173044"/>
                  <a:pt x="3081586" y="4176309"/>
                </a:cubicBezTo>
                <a:cubicBezTo>
                  <a:pt x="2773880" y="4180750"/>
                  <a:pt x="2466429" y="4169388"/>
                  <a:pt x="2158851" y="4168344"/>
                </a:cubicBezTo>
                <a:cubicBezTo>
                  <a:pt x="2095807" y="4168083"/>
                  <a:pt x="2032508" y="4171478"/>
                  <a:pt x="1969719" y="4176701"/>
                </a:cubicBezTo>
                <a:cubicBezTo>
                  <a:pt x="1882731" y="4183754"/>
                  <a:pt x="1796889" y="4174873"/>
                  <a:pt x="1710666" y="4166515"/>
                </a:cubicBezTo>
                <a:cubicBezTo>
                  <a:pt x="1606738" y="4156460"/>
                  <a:pt x="1503066" y="4165340"/>
                  <a:pt x="1399776" y="4176963"/>
                </a:cubicBezTo>
                <a:cubicBezTo>
                  <a:pt x="1222450" y="4196539"/>
                  <a:pt x="1043788" y="4199947"/>
                  <a:pt x="865876" y="4187149"/>
                </a:cubicBezTo>
                <a:cubicBezTo>
                  <a:pt x="669356" y="4173436"/>
                  <a:pt x="472966" y="4175918"/>
                  <a:pt x="276446" y="4176963"/>
                </a:cubicBezTo>
                <a:lnTo>
                  <a:pt x="21362" y="4176292"/>
                </a:lnTo>
                <a:lnTo>
                  <a:pt x="14458" y="4122289"/>
                </a:lnTo>
                <a:cubicBezTo>
                  <a:pt x="3338" y="4042652"/>
                  <a:pt x="-1375" y="3962394"/>
                  <a:pt x="346" y="3882149"/>
                </a:cubicBezTo>
                <a:cubicBezTo>
                  <a:pt x="205" y="3686075"/>
                  <a:pt x="9942" y="3490382"/>
                  <a:pt x="27583" y="3294816"/>
                </a:cubicBezTo>
                <a:cubicBezTo>
                  <a:pt x="31859" y="3222826"/>
                  <a:pt x="29926" y="3150656"/>
                  <a:pt x="21797" y="3078932"/>
                </a:cubicBezTo>
                <a:cubicBezTo>
                  <a:pt x="13668" y="2997950"/>
                  <a:pt x="16505" y="2916371"/>
                  <a:pt x="30264" y="2835999"/>
                </a:cubicBezTo>
                <a:cubicBezTo>
                  <a:pt x="47622" y="2740756"/>
                  <a:pt x="39860" y="2645512"/>
                  <a:pt x="33510" y="2550269"/>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8" y="288533"/>
                </a:cubicBezTo>
                <a:close/>
              </a:path>
            </a:pathLst>
          </a:custGeom>
        </p:spPr>
      </p:pic>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6613900"/>
            <a:ext cx="5074920" cy="27432"/>
          </a:xfrm>
          <a:custGeom>
            <a:avLst/>
            <a:gdLst>
              <a:gd name="connsiteX0" fmla="*/ 0 w 5074920"/>
              <a:gd name="connsiteY0" fmla="*/ 0 h 27432"/>
              <a:gd name="connsiteX1" fmla="*/ 583616 w 5074920"/>
              <a:gd name="connsiteY1" fmla="*/ 0 h 27432"/>
              <a:gd name="connsiteX2" fmla="*/ 1167232 w 5074920"/>
              <a:gd name="connsiteY2" fmla="*/ 0 h 27432"/>
              <a:gd name="connsiteX3" fmla="*/ 1903095 w 5074920"/>
              <a:gd name="connsiteY3" fmla="*/ 0 h 27432"/>
              <a:gd name="connsiteX4" fmla="*/ 2435962 w 5074920"/>
              <a:gd name="connsiteY4" fmla="*/ 0 h 27432"/>
              <a:gd name="connsiteX5" fmla="*/ 2968828 w 5074920"/>
              <a:gd name="connsiteY5" fmla="*/ 0 h 27432"/>
              <a:gd name="connsiteX6" fmla="*/ 3603193 w 5074920"/>
              <a:gd name="connsiteY6" fmla="*/ 0 h 27432"/>
              <a:gd name="connsiteX7" fmla="*/ 4136060 w 5074920"/>
              <a:gd name="connsiteY7" fmla="*/ 0 h 27432"/>
              <a:gd name="connsiteX8" fmla="*/ 5074920 w 5074920"/>
              <a:gd name="connsiteY8" fmla="*/ 0 h 27432"/>
              <a:gd name="connsiteX9" fmla="*/ 5074920 w 5074920"/>
              <a:gd name="connsiteY9" fmla="*/ 27432 h 27432"/>
              <a:gd name="connsiteX10" fmla="*/ 4542053 w 5074920"/>
              <a:gd name="connsiteY10" fmla="*/ 27432 h 27432"/>
              <a:gd name="connsiteX11" fmla="*/ 4009187 w 5074920"/>
              <a:gd name="connsiteY11" fmla="*/ 27432 h 27432"/>
              <a:gd name="connsiteX12" fmla="*/ 3374822 w 5074920"/>
              <a:gd name="connsiteY12" fmla="*/ 27432 h 27432"/>
              <a:gd name="connsiteX13" fmla="*/ 2841955 w 5074920"/>
              <a:gd name="connsiteY13" fmla="*/ 27432 h 27432"/>
              <a:gd name="connsiteX14" fmla="*/ 2359838 w 5074920"/>
              <a:gd name="connsiteY14" fmla="*/ 27432 h 27432"/>
              <a:gd name="connsiteX15" fmla="*/ 1725473 w 5074920"/>
              <a:gd name="connsiteY15" fmla="*/ 27432 h 27432"/>
              <a:gd name="connsiteX16" fmla="*/ 1091108 w 5074920"/>
              <a:gd name="connsiteY16" fmla="*/ 27432 h 27432"/>
              <a:gd name="connsiteX17" fmla="*/ 0 w 5074920"/>
              <a:gd name="connsiteY17" fmla="*/ 27432 h 27432"/>
              <a:gd name="connsiteX18" fmla="*/ 0 w 507492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74920" h="27432" fill="none" extrusionOk="0">
                <a:moveTo>
                  <a:pt x="0" y="0"/>
                </a:moveTo>
                <a:cubicBezTo>
                  <a:pt x="208862" y="-9547"/>
                  <a:pt x="375793" y="-13716"/>
                  <a:pt x="583616" y="0"/>
                </a:cubicBezTo>
                <a:cubicBezTo>
                  <a:pt x="791439" y="13716"/>
                  <a:pt x="901136" y="4327"/>
                  <a:pt x="1167232" y="0"/>
                </a:cubicBezTo>
                <a:cubicBezTo>
                  <a:pt x="1433328" y="-4327"/>
                  <a:pt x="1633022" y="-9030"/>
                  <a:pt x="1903095" y="0"/>
                </a:cubicBezTo>
                <a:cubicBezTo>
                  <a:pt x="2173168" y="9030"/>
                  <a:pt x="2223080" y="17115"/>
                  <a:pt x="2435962" y="0"/>
                </a:cubicBezTo>
                <a:cubicBezTo>
                  <a:pt x="2648844" y="-17115"/>
                  <a:pt x="2725831" y="15424"/>
                  <a:pt x="2968828" y="0"/>
                </a:cubicBezTo>
                <a:cubicBezTo>
                  <a:pt x="3211825" y="-15424"/>
                  <a:pt x="3474082" y="-19424"/>
                  <a:pt x="3603193" y="0"/>
                </a:cubicBezTo>
                <a:cubicBezTo>
                  <a:pt x="3732305" y="19424"/>
                  <a:pt x="3902545" y="-7711"/>
                  <a:pt x="4136060" y="0"/>
                </a:cubicBezTo>
                <a:cubicBezTo>
                  <a:pt x="4369575" y="7711"/>
                  <a:pt x="4742850" y="40379"/>
                  <a:pt x="5074920" y="0"/>
                </a:cubicBezTo>
                <a:cubicBezTo>
                  <a:pt x="5075630" y="9050"/>
                  <a:pt x="5074282" y="21151"/>
                  <a:pt x="5074920" y="27432"/>
                </a:cubicBezTo>
                <a:cubicBezTo>
                  <a:pt x="4935380" y="27931"/>
                  <a:pt x="4723183" y="28566"/>
                  <a:pt x="4542053" y="27432"/>
                </a:cubicBezTo>
                <a:cubicBezTo>
                  <a:pt x="4360923" y="26298"/>
                  <a:pt x="4254824" y="30892"/>
                  <a:pt x="4009187" y="27432"/>
                </a:cubicBezTo>
                <a:cubicBezTo>
                  <a:pt x="3763550" y="23972"/>
                  <a:pt x="3627641" y="37426"/>
                  <a:pt x="3374822" y="27432"/>
                </a:cubicBezTo>
                <a:cubicBezTo>
                  <a:pt x="3122003" y="17438"/>
                  <a:pt x="2968077" y="25669"/>
                  <a:pt x="2841955" y="27432"/>
                </a:cubicBezTo>
                <a:cubicBezTo>
                  <a:pt x="2715833" y="29195"/>
                  <a:pt x="2543291" y="43409"/>
                  <a:pt x="2359838" y="27432"/>
                </a:cubicBezTo>
                <a:cubicBezTo>
                  <a:pt x="2176385" y="11455"/>
                  <a:pt x="1996963" y="46286"/>
                  <a:pt x="1725473" y="27432"/>
                </a:cubicBezTo>
                <a:cubicBezTo>
                  <a:pt x="1453984" y="8578"/>
                  <a:pt x="1299969" y="-2782"/>
                  <a:pt x="1091108" y="27432"/>
                </a:cubicBezTo>
                <a:cubicBezTo>
                  <a:pt x="882248" y="57646"/>
                  <a:pt x="308791" y="4555"/>
                  <a:pt x="0" y="27432"/>
                </a:cubicBezTo>
                <a:cubicBezTo>
                  <a:pt x="-1228" y="21145"/>
                  <a:pt x="-815" y="8816"/>
                  <a:pt x="0" y="0"/>
                </a:cubicBezTo>
                <a:close/>
              </a:path>
              <a:path w="5074920" h="27432" stroke="0" extrusionOk="0">
                <a:moveTo>
                  <a:pt x="0" y="0"/>
                </a:moveTo>
                <a:cubicBezTo>
                  <a:pt x="161430" y="26355"/>
                  <a:pt x="399815" y="19979"/>
                  <a:pt x="532867" y="0"/>
                </a:cubicBezTo>
                <a:cubicBezTo>
                  <a:pt x="665919" y="-19979"/>
                  <a:pt x="908161" y="-23910"/>
                  <a:pt x="1268730" y="0"/>
                </a:cubicBezTo>
                <a:cubicBezTo>
                  <a:pt x="1629299" y="23910"/>
                  <a:pt x="1556738" y="-62"/>
                  <a:pt x="1750847" y="0"/>
                </a:cubicBezTo>
                <a:cubicBezTo>
                  <a:pt x="1944956" y="62"/>
                  <a:pt x="2084287" y="13714"/>
                  <a:pt x="2232965" y="0"/>
                </a:cubicBezTo>
                <a:cubicBezTo>
                  <a:pt x="2381643" y="-13714"/>
                  <a:pt x="2716029" y="14387"/>
                  <a:pt x="2867330" y="0"/>
                </a:cubicBezTo>
                <a:cubicBezTo>
                  <a:pt x="3018631" y="-14387"/>
                  <a:pt x="3309842" y="-15774"/>
                  <a:pt x="3450946" y="0"/>
                </a:cubicBezTo>
                <a:cubicBezTo>
                  <a:pt x="3592050" y="15774"/>
                  <a:pt x="3925993" y="30578"/>
                  <a:pt x="4136060" y="0"/>
                </a:cubicBezTo>
                <a:cubicBezTo>
                  <a:pt x="4346127" y="-30578"/>
                  <a:pt x="4724466" y="-25046"/>
                  <a:pt x="5074920" y="0"/>
                </a:cubicBezTo>
                <a:cubicBezTo>
                  <a:pt x="5074977" y="6776"/>
                  <a:pt x="5073755" y="20935"/>
                  <a:pt x="5074920" y="27432"/>
                </a:cubicBezTo>
                <a:cubicBezTo>
                  <a:pt x="4880856" y="63846"/>
                  <a:pt x="4531103" y="63598"/>
                  <a:pt x="4339057" y="27432"/>
                </a:cubicBezTo>
                <a:cubicBezTo>
                  <a:pt x="4147011" y="-8734"/>
                  <a:pt x="3897391" y="50323"/>
                  <a:pt x="3755441" y="27432"/>
                </a:cubicBezTo>
                <a:cubicBezTo>
                  <a:pt x="3613491" y="4541"/>
                  <a:pt x="3372641" y="52499"/>
                  <a:pt x="3171825" y="27432"/>
                </a:cubicBezTo>
                <a:cubicBezTo>
                  <a:pt x="2971009" y="2365"/>
                  <a:pt x="2830098" y="12703"/>
                  <a:pt x="2638958" y="27432"/>
                </a:cubicBezTo>
                <a:cubicBezTo>
                  <a:pt x="2447818" y="42161"/>
                  <a:pt x="2186794" y="41712"/>
                  <a:pt x="2055343" y="27432"/>
                </a:cubicBezTo>
                <a:cubicBezTo>
                  <a:pt x="1923893" y="13152"/>
                  <a:pt x="1747026" y="40352"/>
                  <a:pt x="1573225" y="27432"/>
                </a:cubicBezTo>
                <a:cubicBezTo>
                  <a:pt x="1399424" y="14512"/>
                  <a:pt x="1278623" y="45868"/>
                  <a:pt x="989609" y="27432"/>
                </a:cubicBezTo>
                <a:cubicBezTo>
                  <a:pt x="700595" y="8996"/>
                  <a:pt x="324873" y="-4141"/>
                  <a:pt x="0" y="27432"/>
                </a:cubicBezTo>
                <a:cubicBezTo>
                  <a:pt x="-234" y="21031"/>
                  <a:pt x="-921" y="632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ow to Make a Spider Robot 🕷 - YouTube">
            <a:extLst>
              <a:ext uri="{FF2B5EF4-FFF2-40B4-BE49-F238E27FC236}">
                <a16:creationId xmlns:a16="http://schemas.microsoft.com/office/drawing/2014/main" id="{07017D4F-C32B-B829-1D95-3952953153A9}"/>
              </a:ext>
            </a:extLst>
          </p:cNvPr>
          <p:cNvPicPr>
            <a:picLocks noChangeAspect="1"/>
          </p:cNvPicPr>
          <p:nvPr/>
        </p:nvPicPr>
        <p:blipFill rotWithShape="1">
          <a:blip r:embed="rId4"/>
          <a:srcRect l="1" t="14564" r="1" b="14745"/>
          <a:stretch/>
        </p:blipFill>
        <p:spPr>
          <a:xfrm>
            <a:off x="11906876" y="6903720"/>
            <a:ext cx="6381124" cy="3383277"/>
          </a:xfrm>
          <a:custGeom>
            <a:avLst/>
            <a:gdLst/>
            <a:ahLst/>
            <a:cxnLst/>
            <a:rect l="l" t="t" r="r" b="b"/>
            <a:pathLst>
              <a:path w="4009232" h="2495062">
                <a:moveTo>
                  <a:pt x="2357618" y="4"/>
                </a:moveTo>
                <a:cubicBezTo>
                  <a:pt x="2402184" y="-78"/>
                  <a:pt x="2446761" y="1163"/>
                  <a:pt x="2491337" y="4428"/>
                </a:cubicBezTo>
                <a:cubicBezTo>
                  <a:pt x="2641421" y="17813"/>
                  <a:pt x="2792204" y="21079"/>
                  <a:pt x="2942707" y="14222"/>
                </a:cubicBezTo>
                <a:cubicBezTo>
                  <a:pt x="3063650" y="5694"/>
                  <a:pt x="3184962" y="4206"/>
                  <a:pt x="3306070" y="9782"/>
                </a:cubicBezTo>
                <a:cubicBezTo>
                  <a:pt x="3418912" y="16442"/>
                  <a:pt x="3531755" y="23233"/>
                  <a:pt x="3644979" y="19315"/>
                </a:cubicBezTo>
                <a:cubicBezTo>
                  <a:pt x="3690065" y="17748"/>
                  <a:pt x="3734514" y="15789"/>
                  <a:pt x="3779218" y="13177"/>
                </a:cubicBezTo>
                <a:cubicBezTo>
                  <a:pt x="3820337" y="9619"/>
                  <a:pt x="3861567" y="7938"/>
                  <a:pt x="3902788" y="8133"/>
                </a:cubicBezTo>
                <a:lnTo>
                  <a:pt x="4009232" y="13493"/>
                </a:lnTo>
                <a:lnTo>
                  <a:pt x="4009232" y="2495062"/>
                </a:lnTo>
                <a:lnTo>
                  <a:pt x="6243" y="2495062"/>
                </a:lnTo>
                <a:lnTo>
                  <a:pt x="25280" y="2123536"/>
                </a:lnTo>
                <a:cubicBezTo>
                  <a:pt x="28243" y="1879841"/>
                  <a:pt x="36288" y="1635638"/>
                  <a:pt x="11167" y="1392705"/>
                </a:cubicBezTo>
                <a:cubicBezTo>
                  <a:pt x="-5908" y="1228125"/>
                  <a:pt x="865" y="1064307"/>
                  <a:pt x="3970" y="899855"/>
                </a:cubicBezTo>
                <a:cubicBezTo>
                  <a:pt x="7498" y="715082"/>
                  <a:pt x="5805" y="530184"/>
                  <a:pt x="5805" y="345412"/>
                </a:cubicBezTo>
                <a:cubicBezTo>
                  <a:pt x="5522" y="265027"/>
                  <a:pt x="10321" y="185150"/>
                  <a:pt x="18506" y="105145"/>
                </a:cubicBezTo>
                <a:cubicBezTo>
                  <a:pt x="21435" y="76128"/>
                  <a:pt x="22749" y="47150"/>
                  <a:pt x="22780" y="18221"/>
                </a:cubicBezTo>
                <a:lnTo>
                  <a:pt x="22508" y="11325"/>
                </a:lnTo>
                <a:lnTo>
                  <a:pt x="119228" y="7824"/>
                </a:lnTo>
                <a:cubicBezTo>
                  <a:pt x="263604" y="-156"/>
                  <a:pt x="408364" y="3162"/>
                  <a:pt x="552257" y="17748"/>
                </a:cubicBezTo>
                <a:cubicBezTo>
                  <a:pt x="654057" y="25440"/>
                  <a:pt x="756316" y="24213"/>
                  <a:pt x="857924" y="14092"/>
                </a:cubicBezTo>
                <a:cubicBezTo>
                  <a:pt x="1044382" y="-1710"/>
                  <a:pt x="1230457" y="10958"/>
                  <a:pt x="1416533" y="21666"/>
                </a:cubicBezTo>
                <a:cubicBezTo>
                  <a:pt x="1596750" y="32113"/>
                  <a:pt x="1776839" y="24408"/>
                  <a:pt x="1957056" y="17487"/>
                </a:cubicBezTo>
                <a:cubicBezTo>
                  <a:pt x="2090308" y="12394"/>
                  <a:pt x="2223918" y="249"/>
                  <a:pt x="2357618" y="4"/>
                </a:cubicBezTo>
                <a:close/>
              </a:path>
            </a:pathLst>
          </a:custGeom>
        </p:spPr>
      </p:pic>
    </p:spTree>
    <p:extLst>
      <p:ext uri="{BB962C8B-B14F-4D97-AF65-F5344CB8AC3E}">
        <p14:creationId xmlns:p14="http://schemas.microsoft.com/office/powerpoint/2010/main" val="14925611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C1255"/>
        </a:solidFill>
        <a:effectLst/>
      </p:bgPr>
    </p:bg>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3F2B9950-9870-8CB3-B6B9-C19BD39564D2}"/>
              </a:ext>
            </a:extLst>
          </p:cNvPr>
          <p:cNvSpPr/>
          <p:nvPr/>
        </p:nvSpPr>
        <p:spPr>
          <a:xfrm rot="313119">
            <a:off x="-3199663" y="4927482"/>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2">
              <a:alphaModFix amt="57000"/>
            </a:blip>
            <a:stretch>
              <a:fillRect/>
            </a:stretch>
          </a:blipFill>
        </p:spPr>
        <p:txBody>
          <a:bodyPr/>
          <a:lstStyle/>
          <a:p>
            <a:endParaRPr lang="en-IN"/>
          </a:p>
        </p:txBody>
      </p:sp>
      <p:sp>
        <p:nvSpPr>
          <p:cNvPr id="7" name="Freeform 5">
            <a:extLst>
              <a:ext uri="{FF2B5EF4-FFF2-40B4-BE49-F238E27FC236}">
                <a16:creationId xmlns:a16="http://schemas.microsoft.com/office/drawing/2014/main" id="{2BDF8381-6537-8987-AC7A-FCDD646AADE4}"/>
              </a:ext>
            </a:extLst>
          </p:cNvPr>
          <p:cNvSpPr/>
          <p:nvPr/>
        </p:nvSpPr>
        <p:spPr>
          <a:xfrm rot="965189">
            <a:off x="13803524" y="-2409138"/>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3">
              <a:alphaModFix amt="68000"/>
            </a:blip>
            <a:stretch>
              <a:fillRect/>
            </a:stretch>
          </a:blipFill>
        </p:spPr>
        <p:txBody>
          <a:bodyPr/>
          <a:lstStyle/>
          <a:p>
            <a:endParaRPr lang="en-IN"/>
          </a:p>
        </p:txBody>
      </p:sp>
      <p:sp>
        <p:nvSpPr>
          <p:cNvPr id="2" name="TextBox 1">
            <a:extLst>
              <a:ext uri="{FF2B5EF4-FFF2-40B4-BE49-F238E27FC236}">
                <a16:creationId xmlns:a16="http://schemas.microsoft.com/office/drawing/2014/main" id="{6DBAAB62-B5DF-D774-48D1-5C4C3A4EA378}"/>
              </a:ext>
            </a:extLst>
          </p:cNvPr>
          <p:cNvSpPr txBox="1"/>
          <p:nvPr/>
        </p:nvSpPr>
        <p:spPr>
          <a:xfrm>
            <a:off x="3076797" y="639428"/>
            <a:ext cx="1213440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b="1">
                <a:solidFill>
                  <a:srgbClr val="FFFF00"/>
                </a:solidFill>
                <a:latin typeface="Baloo Bhaijaan"/>
                <a:cs typeface="Baloo Bhaijaan"/>
              </a:rPr>
              <a:t>DS3231 RTC</a:t>
            </a:r>
            <a:endParaRPr lang="en-US" sz="8000" b="1">
              <a:solidFill>
                <a:srgbClr val="FFFF00"/>
              </a:solidFill>
              <a:latin typeface="Baloo Bhaijaan"/>
              <a:ea typeface="Calibri"/>
              <a:cs typeface="Baloo Bhaijaan"/>
            </a:endParaRPr>
          </a:p>
        </p:txBody>
      </p:sp>
      <p:pic>
        <p:nvPicPr>
          <p:cNvPr id="2050" name="Picture 2" descr="DS3231 RTC Precise Real Time Clock Module">
            <a:extLst>
              <a:ext uri="{FF2B5EF4-FFF2-40B4-BE49-F238E27FC236}">
                <a16:creationId xmlns:a16="http://schemas.microsoft.com/office/drawing/2014/main" id="{3666B31A-7D9E-D902-FC2B-DAA029A6C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969" y="2222343"/>
            <a:ext cx="6734984" cy="6734984"/>
          </a:xfrm>
          <a:prstGeom prst="round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FD4BC8-4397-0CB1-EE60-06D10330CEC5}"/>
              </a:ext>
            </a:extLst>
          </p:cNvPr>
          <p:cNvSpPr txBox="1"/>
          <p:nvPr/>
        </p:nvSpPr>
        <p:spPr>
          <a:xfrm>
            <a:off x="8880314" y="2773680"/>
            <a:ext cx="883548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panose="020B0604020202020204" pitchFamily="34" charset="0"/>
              <a:buChar char="•"/>
            </a:pPr>
            <a:r>
              <a:rPr lang="en-US" sz="3600" b="1">
                <a:solidFill>
                  <a:schemeClr val="bg1"/>
                </a:solidFill>
                <a:cs typeface="Calibri"/>
              </a:rPr>
              <a:t>Highly accurate, Cost-effective</a:t>
            </a:r>
          </a:p>
          <a:p>
            <a:pPr marL="571500" indent="-571500">
              <a:buFont typeface="Arial" panose="020B0604020202020204" pitchFamily="34" charset="0"/>
              <a:buChar char="•"/>
            </a:pPr>
            <a:r>
              <a:rPr lang="en-US" sz="3600" b="1">
                <a:solidFill>
                  <a:schemeClr val="bg1"/>
                </a:solidFill>
                <a:cs typeface="Calibri"/>
              </a:rPr>
              <a:t>Counts Hours, Minutes and Seconds</a:t>
            </a:r>
          </a:p>
          <a:p>
            <a:pPr marL="571500" indent="-571500">
              <a:buFont typeface="Arial" panose="020B0604020202020204" pitchFamily="34" charset="0"/>
              <a:buChar char="•"/>
            </a:pPr>
            <a:r>
              <a:rPr lang="en-US" sz="3600" b="1">
                <a:solidFill>
                  <a:schemeClr val="bg1"/>
                </a:solidFill>
                <a:cs typeface="Calibri"/>
              </a:rPr>
              <a:t>Day of the Week, Day, Month and Year</a:t>
            </a:r>
          </a:p>
          <a:p>
            <a:pPr marL="571500" indent="-571500">
              <a:buFont typeface="Arial" panose="020B0604020202020204" pitchFamily="34" charset="0"/>
              <a:buChar char="•"/>
            </a:pPr>
            <a:r>
              <a:rPr lang="en-US" sz="3600" b="1">
                <a:solidFill>
                  <a:schemeClr val="bg1"/>
                </a:solidFill>
                <a:cs typeface="Calibri"/>
              </a:rPr>
              <a:t>Automatic compensation for leap years and months with fewer than 31 days</a:t>
            </a:r>
          </a:p>
          <a:p>
            <a:pPr marL="571500" indent="-571500">
              <a:buFont typeface="Arial" panose="020B0604020202020204" pitchFamily="34" charset="0"/>
              <a:buChar char="•"/>
            </a:pPr>
            <a:r>
              <a:rPr lang="en-US" sz="3600" b="1">
                <a:solidFill>
                  <a:schemeClr val="bg1"/>
                </a:solidFill>
                <a:cs typeface="Calibri"/>
              </a:rPr>
              <a:t>2 programmable time-of-day alarms</a:t>
            </a:r>
          </a:p>
          <a:p>
            <a:pPr marL="571500" indent="-571500">
              <a:buFont typeface="Arial" panose="020B0604020202020204" pitchFamily="34" charset="0"/>
              <a:buChar char="•"/>
            </a:pPr>
            <a:r>
              <a:rPr lang="en-US" sz="3600" b="1">
                <a:solidFill>
                  <a:schemeClr val="bg1"/>
                </a:solidFill>
                <a:cs typeface="Calibri"/>
              </a:rPr>
              <a:t>Operating voltage from 3.3 to 5V</a:t>
            </a:r>
          </a:p>
          <a:p>
            <a:pPr marL="571500" indent="-571500">
              <a:buFont typeface="Arial" panose="020B0604020202020204" pitchFamily="34" charset="0"/>
              <a:buChar char="•"/>
            </a:pPr>
            <a:r>
              <a:rPr lang="en-US" sz="3600" b="1">
                <a:solidFill>
                  <a:schemeClr val="bg1"/>
                </a:solidFill>
                <a:cs typeface="Calibri"/>
              </a:rPr>
              <a:t>3V battery</a:t>
            </a:r>
          </a:p>
          <a:p>
            <a:pPr marL="571500" indent="-571500">
              <a:buFont typeface="Arial" panose="020B0604020202020204" pitchFamily="34" charset="0"/>
              <a:buChar char="•"/>
            </a:pPr>
            <a:r>
              <a:rPr lang="en-US" sz="3600" b="1">
                <a:solidFill>
                  <a:schemeClr val="bg1"/>
                </a:solidFill>
                <a:cs typeface="Calibri"/>
              </a:rPr>
              <a:t>Temperature compensation capabilities</a:t>
            </a:r>
          </a:p>
          <a:p>
            <a:pPr marL="571500" indent="-571500">
              <a:buFont typeface="Arial" panose="020B0604020202020204" pitchFamily="34" charset="0"/>
              <a:buChar char="•"/>
            </a:pPr>
            <a:r>
              <a:rPr lang="en-US" sz="3600" b="1">
                <a:solidFill>
                  <a:schemeClr val="bg1"/>
                </a:solidFill>
                <a:cs typeface="Calibri"/>
              </a:rPr>
              <a:t>I2C protocol</a:t>
            </a:r>
          </a:p>
        </p:txBody>
      </p:sp>
    </p:spTree>
    <p:extLst>
      <p:ext uri="{BB962C8B-B14F-4D97-AF65-F5344CB8AC3E}">
        <p14:creationId xmlns:p14="http://schemas.microsoft.com/office/powerpoint/2010/main" val="913085675"/>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BC294AD9-573B-0065-C3EF-5B8529C4D5F2}"/>
              </a:ext>
            </a:extLst>
          </p:cNvPr>
          <p:cNvSpPr/>
          <p:nvPr/>
        </p:nvSpPr>
        <p:spPr>
          <a:xfrm>
            <a:off x="-33867" y="-60094"/>
            <a:ext cx="7086600" cy="10858500"/>
          </a:xfrm>
          <a:prstGeom prst="rect">
            <a:avLst/>
          </a:prstGeom>
          <a:solidFill>
            <a:srgbClr val="4C12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89E018B-7F47-2657-8B7A-67F9721BEA6C}"/>
                  </a:ext>
                </a:extLst>
              </p:cNvPr>
              <p:cNvGraphicFramePr>
                <a:graphicFrameLocks noChangeAspect="1"/>
              </p:cNvGraphicFramePr>
              <p:nvPr>
                <p:extLst>
                  <p:ext uri="{D42A27DB-BD31-4B8C-83A1-F6EECF244321}">
                    <p14:modId xmlns:p14="http://schemas.microsoft.com/office/powerpoint/2010/main" val="3608544106"/>
                  </p:ext>
                </p:extLst>
              </p:nvPr>
            </p:nvGraphicFramePr>
            <p:xfrm rot="5400000">
              <a:off x="7664567" y="2624980"/>
              <a:ext cx="7988066" cy="5608540"/>
            </p:xfrm>
            <a:graphic>
              <a:graphicData uri="http://schemas.microsoft.com/office/drawing/2017/model3d">
                <am3d:model3d r:embed="rId2">
                  <am3d:spPr>
                    <a:xfrm rot="5400000">
                      <a:off x="0" y="0"/>
                      <a:ext cx="7988066" cy="5608540"/>
                    </a:xfrm>
                    <a:prstGeom prst="rect">
                      <a:avLst/>
                    </a:prstGeom>
                  </am3d:spPr>
                  <am3d:camera>
                    <am3d:pos x="0" y="0" z="59146824"/>
                    <am3d:up dx="0" dy="36000000" dz="0"/>
                    <am3d:lookAt x="0" y="0" z="0"/>
                    <am3d:perspective fov="2700000"/>
                  </am3d:camera>
                  <am3d:trans>
                    <am3d:meterPerModelUnit n="7430" d="1000000"/>
                    <am3d:preTrans dx="-1155822" dy="-2799816" dz="0"/>
                    <am3d:scale>
                      <am3d:sx n="1000000" d="1000000"/>
                      <am3d:sy n="1000000" d="1000000"/>
                      <am3d:sz n="1000000" d="1000000"/>
                    </am3d:scale>
                    <am3d:rot ax="5400000"/>
                    <am3d:postTrans dx="0" dy="0" dz="0"/>
                  </am3d:trans>
                  <am3d:raster rName="Office3DRenderer" rVer="16.0.8326">
                    <am3d:blip r:embed="rId3"/>
                  </am3d:raster>
                  <am3d:objViewport viewportSz="103093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89E018B-7F47-2657-8B7A-67F9721BEA6C}"/>
                  </a:ext>
                </a:extLst>
              </p:cNvPr>
              <p:cNvPicPr>
                <a:picLocks noGrp="1" noRot="1" noChangeAspect="1" noMove="1" noResize="1" noEditPoints="1" noAdjustHandles="1" noChangeArrowheads="1" noChangeShapeType="1" noCrop="1"/>
              </p:cNvPicPr>
              <p:nvPr/>
            </p:nvPicPr>
            <p:blipFill>
              <a:blip r:embed="rId3"/>
              <a:stretch>
                <a:fillRect/>
              </a:stretch>
            </p:blipFill>
            <p:spPr>
              <a:xfrm rot="5400000">
                <a:off x="7664567" y="2624980"/>
                <a:ext cx="7988066" cy="5608540"/>
              </a:xfrm>
              <a:prstGeom prst="rect">
                <a:avLst/>
              </a:prstGeom>
            </p:spPr>
          </p:pic>
        </mc:Fallback>
      </mc:AlternateContent>
      <p:pic>
        <p:nvPicPr>
          <p:cNvPr id="126" name="Picture 125" descr="A chart of different types of electronic devices&#10;&#10;Description automatically generated">
            <a:extLst>
              <a:ext uri="{FF2B5EF4-FFF2-40B4-BE49-F238E27FC236}">
                <a16:creationId xmlns:a16="http://schemas.microsoft.com/office/drawing/2014/main" id="{40A8DBCF-0680-2D75-C0B0-7526AEE3C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2870" y="3752850"/>
            <a:ext cx="3366850" cy="5041900"/>
          </a:xfrm>
          <a:prstGeom prst="rect">
            <a:avLst/>
          </a:prstGeom>
        </p:spPr>
      </p:pic>
      <p:pic>
        <p:nvPicPr>
          <p:cNvPr id="128" name="Picture 127" descr="A close up of a sign&#10;&#10;Description automatically generated">
            <a:extLst>
              <a:ext uri="{FF2B5EF4-FFF2-40B4-BE49-F238E27FC236}">
                <a16:creationId xmlns:a16="http://schemas.microsoft.com/office/drawing/2014/main" id="{AB6E9128-4CBD-FD01-5D67-4F78E91C6B65}"/>
              </a:ext>
            </a:extLst>
          </p:cNvPr>
          <p:cNvPicPr>
            <a:picLocks noChangeAspect="1"/>
          </p:cNvPicPr>
          <p:nvPr/>
        </p:nvPicPr>
        <p:blipFill rotWithShape="1">
          <a:blip r:embed="rId5">
            <a:extLst>
              <a:ext uri="{28A0092B-C50C-407E-A947-70E740481C1C}">
                <a14:useLocalDpi xmlns:a14="http://schemas.microsoft.com/office/drawing/2010/main" val="0"/>
              </a:ext>
            </a:extLst>
          </a:blip>
          <a:srcRect l="5563" r="1"/>
          <a:stretch/>
        </p:blipFill>
        <p:spPr>
          <a:xfrm>
            <a:off x="7543800" y="5369156"/>
            <a:ext cx="1293597" cy="3381144"/>
          </a:xfrm>
          <a:prstGeom prst="rect">
            <a:avLst/>
          </a:prstGeom>
        </p:spPr>
      </p:pic>
      <p:sp>
        <p:nvSpPr>
          <p:cNvPr id="131" name="TextBox 6">
            <a:extLst>
              <a:ext uri="{FF2B5EF4-FFF2-40B4-BE49-F238E27FC236}">
                <a16:creationId xmlns:a16="http://schemas.microsoft.com/office/drawing/2014/main" id="{B467716F-8852-6322-8301-632A2AB12069}"/>
              </a:ext>
            </a:extLst>
          </p:cNvPr>
          <p:cNvSpPr txBox="1"/>
          <p:nvPr/>
        </p:nvSpPr>
        <p:spPr>
          <a:xfrm>
            <a:off x="-957810" y="6985044"/>
            <a:ext cx="8934485" cy="2417072"/>
          </a:xfrm>
          <a:prstGeom prst="rect">
            <a:avLst/>
          </a:prstGeom>
        </p:spPr>
        <p:txBody>
          <a:bodyPr lIns="0" tIns="0" rIns="0" bIns="0" rtlCol="0" anchor="t">
            <a:spAutoFit/>
          </a:bodyPr>
          <a:lstStyle/>
          <a:p>
            <a:pPr algn="ctr">
              <a:lnSpc>
                <a:spcPts val="9440"/>
              </a:lnSpc>
            </a:pPr>
            <a:r>
              <a:rPr lang="en-US" sz="8000">
                <a:solidFill>
                  <a:srgbClr val="FFFFFF"/>
                </a:solidFill>
                <a:latin typeface="HK Grotesk Bold"/>
              </a:rPr>
              <a:t>Pinout</a:t>
            </a:r>
          </a:p>
          <a:p>
            <a:pPr algn="ctr">
              <a:lnSpc>
                <a:spcPts val="9440"/>
              </a:lnSpc>
            </a:pPr>
            <a:r>
              <a:rPr lang="en-US" sz="8000">
                <a:solidFill>
                  <a:srgbClr val="FFFFFF"/>
                </a:solidFill>
                <a:latin typeface="HK Grotesk Bold"/>
              </a:rPr>
              <a:t>Diagram</a:t>
            </a:r>
          </a:p>
        </p:txBody>
      </p:sp>
      <p:pic>
        <p:nvPicPr>
          <p:cNvPr id="133" name="Picture 132" descr="A blue and black logo&#10;&#10;Description automatically generated">
            <a:extLst>
              <a:ext uri="{FF2B5EF4-FFF2-40B4-BE49-F238E27FC236}">
                <a16:creationId xmlns:a16="http://schemas.microsoft.com/office/drawing/2014/main" id="{C71AE9BE-8000-60B4-05B3-E493551379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3432" y="2032000"/>
            <a:ext cx="4572000" cy="31115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 calcmode="lin" valueType="num">
                                      <p:cBhvr additive="base">
                                        <p:cTn id="12" dur="500"/>
                                        <p:tgtEl>
                                          <p:spTgt spid="128"/>
                                        </p:tgtEl>
                                        <p:attrNameLst>
                                          <p:attrName>ppt_y</p:attrName>
                                        </p:attrNameLst>
                                      </p:cBhvr>
                                      <p:tavLst>
                                        <p:tav tm="0">
                                          <p:val>
                                            <p:strVal val="#ppt_y+#ppt_h*1.125000"/>
                                          </p:val>
                                        </p:tav>
                                        <p:tav tm="100000">
                                          <p:val>
                                            <p:strVal val="#ppt_y"/>
                                          </p:val>
                                        </p:tav>
                                      </p:tavLst>
                                    </p:anim>
                                    <p:animEffect transition="in" filter="wipe(up)">
                                      <p:cBhvr>
                                        <p:cTn id="13" dur="500"/>
                                        <p:tgtEl>
                                          <p:spTgt spid="12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26"/>
                                        </p:tgtEl>
                                        <p:attrNameLst>
                                          <p:attrName>style.visibility</p:attrName>
                                        </p:attrNameLst>
                                      </p:cBhvr>
                                      <p:to>
                                        <p:strVal val="visible"/>
                                      </p:to>
                                    </p:set>
                                    <p:anim calcmode="lin" valueType="num">
                                      <p:cBhvr additive="base">
                                        <p:cTn id="18" dur="500"/>
                                        <p:tgtEl>
                                          <p:spTgt spid="126"/>
                                        </p:tgtEl>
                                        <p:attrNameLst>
                                          <p:attrName>ppt_y</p:attrName>
                                        </p:attrNameLst>
                                      </p:cBhvr>
                                      <p:tavLst>
                                        <p:tav tm="0">
                                          <p:val>
                                            <p:strVal val="#ppt_y+#ppt_h*1.125000"/>
                                          </p:val>
                                        </p:tav>
                                        <p:tav tm="100000">
                                          <p:val>
                                            <p:strVal val="#ppt_y"/>
                                          </p:val>
                                        </p:tav>
                                      </p:tavLst>
                                    </p:anim>
                                    <p:animEffect transition="in" filter="wipe(up)">
                                      <p:cBhvr>
                                        <p:cTn id="19"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C1255"/>
        </a:solidFill>
        <a:effectLst/>
      </p:bgPr>
    </p:bg>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3F2B9950-9870-8CB3-B6B9-C19BD39564D2}"/>
              </a:ext>
            </a:extLst>
          </p:cNvPr>
          <p:cNvSpPr/>
          <p:nvPr/>
        </p:nvSpPr>
        <p:spPr>
          <a:xfrm rot="313119">
            <a:off x="-2933849" y="4900901"/>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2">
              <a:alphaModFix amt="57000"/>
            </a:blip>
            <a:stretch>
              <a:fillRect/>
            </a:stretch>
          </a:blipFill>
        </p:spPr>
        <p:txBody>
          <a:bodyPr/>
          <a:lstStyle/>
          <a:p>
            <a:endParaRPr lang="en-IN"/>
          </a:p>
        </p:txBody>
      </p:sp>
      <p:sp>
        <p:nvSpPr>
          <p:cNvPr id="7" name="Freeform 5">
            <a:extLst>
              <a:ext uri="{FF2B5EF4-FFF2-40B4-BE49-F238E27FC236}">
                <a16:creationId xmlns:a16="http://schemas.microsoft.com/office/drawing/2014/main" id="{2BDF8381-6537-8987-AC7A-FCDD646AADE4}"/>
              </a:ext>
            </a:extLst>
          </p:cNvPr>
          <p:cNvSpPr/>
          <p:nvPr/>
        </p:nvSpPr>
        <p:spPr>
          <a:xfrm rot="965189">
            <a:off x="12527617" y="-1998722"/>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3">
              <a:alphaModFix amt="68000"/>
            </a:blip>
            <a:stretch>
              <a:fillRect/>
            </a:stretch>
          </a:blipFill>
        </p:spPr>
        <p:txBody>
          <a:bodyPr/>
          <a:lstStyle/>
          <a:p>
            <a:endParaRPr lang="en-IN"/>
          </a:p>
        </p:txBody>
      </p:sp>
      <p:sp>
        <p:nvSpPr>
          <p:cNvPr id="2" name="TextBox 1">
            <a:extLst>
              <a:ext uri="{FF2B5EF4-FFF2-40B4-BE49-F238E27FC236}">
                <a16:creationId xmlns:a16="http://schemas.microsoft.com/office/drawing/2014/main" id="{3DC1FCB5-664E-C79D-252B-0683F5813CA4}"/>
              </a:ext>
            </a:extLst>
          </p:cNvPr>
          <p:cNvSpPr txBox="1"/>
          <p:nvPr/>
        </p:nvSpPr>
        <p:spPr>
          <a:xfrm>
            <a:off x="4651745" y="400271"/>
            <a:ext cx="898451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a:solidFill>
                  <a:srgbClr val="FFFF00"/>
                </a:solidFill>
                <a:cs typeface="Calibri"/>
              </a:rPr>
              <a:t>Code Snippet</a:t>
            </a:r>
          </a:p>
        </p:txBody>
      </p:sp>
      <p:pic>
        <p:nvPicPr>
          <p:cNvPr id="5" name="Picture 4">
            <a:extLst>
              <a:ext uri="{FF2B5EF4-FFF2-40B4-BE49-F238E27FC236}">
                <a16:creationId xmlns:a16="http://schemas.microsoft.com/office/drawing/2014/main" id="{1E9CBA42-1A89-7301-123B-F098BFFA5557}"/>
              </a:ext>
            </a:extLst>
          </p:cNvPr>
          <p:cNvPicPr>
            <a:picLocks noChangeAspect="1"/>
          </p:cNvPicPr>
          <p:nvPr/>
        </p:nvPicPr>
        <p:blipFill>
          <a:blip r:embed="rId4"/>
          <a:stretch>
            <a:fillRect/>
          </a:stretch>
        </p:blipFill>
        <p:spPr>
          <a:xfrm>
            <a:off x="9896477" y="10923616"/>
            <a:ext cx="6743110" cy="8580628"/>
          </a:xfrm>
          <a:prstGeom prst="roundRect">
            <a:avLst>
              <a:gd name="adj" fmla="val 4591"/>
            </a:avLst>
          </a:prstGeom>
        </p:spPr>
      </p:pic>
      <p:pic>
        <p:nvPicPr>
          <p:cNvPr id="4098" name="Picture 2" descr="Interface a DS3231 RTC Module with Arduino - ElectroVigyan">
            <a:extLst>
              <a:ext uri="{FF2B5EF4-FFF2-40B4-BE49-F238E27FC236}">
                <a16:creationId xmlns:a16="http://schemas.microsoft.com/office/drawing/2014/main" id="{4E96A685-C6DC-37D7-A10A-FDAB860500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88" y="2615235"/>
            <a:ext cx="9662160" cy="5056530"/>
          </a:xfrm>
          <a:prstGeom prst="roundRect">
            <a:avLst>
              <a:gd name="adj" fmla="val 10115"/>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96276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C8FE6-39B0-8590-C475-3BEA5488EC80}"/>
              </a:ext>
            </a:extLst>
          </p:cNvPr>
          <p:cNvSpPr/>
          <p:nvPr/>
        </p:nvSpPr>
        <p:spPr>
          <a:xfrm>
            <a:off x="-762000" y="-952500"/>
            <a:ext cx="20878800" cy="1188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48F73619-F1D9-C927-3A1F-1F6874D3A26C}"/>
              </a:ext>
            </a:extLst>
          </p:cNvPr>
          <p:cNvSpPr txBox="1"/>
          <p:nvPr/>
        </p:nvSpPr>
        <p:spPr>
          <a:xfrm>
            <a:off x="4896992" y="727693"/>
            <a:ext cx="8467150" cy="1211614"/>
          </a:xfrm>
          <a:prstGeom prst="rect">
            <a:avLst/>
          </a:prstGeom>
        </p:spPr>
        <p:txBody>
          <a:bodyPr wrap="square" lIns="0" tIns="0" rIns="0" bIns="0" rtlCol="0" anchor="t">
            <a:spAutoFit/>
          </a:bodyPr>
          <a:lstStyle/>
          <a:p>
            <a:pPr algn="ctr">
              <a:lnSpc>
                <a:spcPts val="9440"/>
              </a:lnSpc>
            </a:pPr>
            <a:r>
              <a:rPr lang="en-US" sz="8000">
                <a:solidFill>
                  <a:srgbClr val="0070C0"/>
                </a:solidFill>
                <a:latin typeface="HK Grotesk Bold"/>
              </a:rPr>
              <a:t>Feedback</a:t>
            </a:r>
            <a:r>
              <a:rPr lang="en-US" sz="8000">
                <a:solidFill>
                  <a:srgbClr val="4D1354"/>
                </a:solidFill>
                <a:latin typeface="HK Grotesk Bold"/>
              </a:rPr>
              <a:t> </a:t>
            </a:r>
          </a:p>
        </p:txBody>
      </p:sp>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3"/>
            <a:stretch>
              <a:fillRect/>
            </a:stretch>
          </a:blipFill>
        </p:spPr>
        <p:txBody>
          <a:bodyPr/>
          <a:lstStyle/>
          <a:p>
            <a:endParaRPr lang="en-IN"/>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3"/>
            <a:stretch>
              <a:fillRect/>
            </a:stretch>
          </a:blipFill>
        </p:spPr>
        <p:txBody>
          <a:bodyPr/>
          <a:lstStyle/>
          <a:p>
            <a:endParaRPr lang="en-IN"/>
          </a:p>
        </p:txBody>
      </p:sp>
      <p:sp>
        <p:nvSpPr>
          <p:cNvPr id="5" name="Freeform 5"/>
          <p:cNvSpPr/>
          <p:nvPr/>
        </p:nvSpPr>
        <p:spPr>
          <a:xfrm rot="965189">
            <a:off x="12651385" y="-333192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8000"/>
            </a:blip>
            <a:stretch>
              <a:fillRect/>
            </a:stretch>
          </a:blipFill>
        </p:spPr>
        <p:txBody>
          <a:bodyPr/>
          <a:lstStyle/>
          <a:p>
            <a:endParaRPr lang="en-IN"/>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en-IN"/>
          </a:p>
        </p:txBody>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6">
              <a:alphaModFix amt="57000"/>
            </a:blip>
            <a:stretch>
              <a:fillRect/>
            </a:stretch>
          </a:blipFill>
        </p:spPr>
        <p:txBody>
          <a:bodyPr/>
          <a:lstStyle/>
          <a:p>
            <a:endParaRPr lang="en-IN"/>
          </a:p>
        </p:txBody>
      </p:sp>
      <p:pic>
        <p:nvPicPr>
          <p:cNvPr id="19" name="Picture 18" descr="A qr code on a white background&#10;&#10;Description automatically generated">
            <a:extLst>
              <a:ext uri="{FF2B5EF4-FFF2-40B4-BE49-F238E27FC236}">
                <a16:creationId xmlns:a16="http://schemas.microsoft.com/office/drawing/2014/main" id="{023B6C97-2015-C7A0-20CE-FE93B5DB8794}"/>
              </a:ext>
            </a:extLst>
          </p:cNvPr>
          <p:cNvPicPr>
            <a:picLocks noChangeAspect="1"/>
          </p:cNvPicPr>
          <p:nvPr/>
        </p:nvPicPr>
        <p:blipFill rotWithShape="1">
          <a:blip r:embed="rId7">
            <a:extLst>
              <a:ext uri="{28A0092B-C50C-407E-A947-70E740481C1C}">
                <a14:useLocalDpi xmlns:a14="http://schemas.microsoft.com/office/drawing/2010/main" val="0"/>
              </a:ext>
            </a:extLst>
          </a:blip>
          <a:srcRect t="1816" r="2624"/>
          <a:stretch/>
        </p:blipFill>
        <p:spPr>
          <a:xfrm>
            <a:off x="6325717" y="1928313"/>
            <a:ext cx="6703366" cy="6758940"/>
          </a:xfrm>
          <a:prstGeom prst="rect">
            <a:avLst/>
          </a:prstGeom>
        </p:spPr>
      </p:pic>
      <p:pic>
        <p:nvPicPr>
          <p:cNvPr id="8" name="Graphic 7" descr="Sunglasses face outline outline">
            <a:extLst>
              <a:ext uri="{FF2B5EF4-FFF2-40B4-BE49-F238E27FC236}">
                <a16:creationId xmlns:a16="http://schemas.microsoft.com/office/drawing/2014/main" id="{3890B0AC-603B-272E-4BE7-3A7727AA3C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27417" y="580717"/>
            <a:ext cx="1358590" cy="1358590"/>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p14:warp dir="in"/>
      </p:transition>
    </mc:Choice>
    <mc:Fallback>
      <p:transition spd="slow">
        <p:fade/>
      </p:transition>
    </mc:Fallback>
  </mc:AlternateContent>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C8FE6-39B0-8590-C475-3BEA5488EC80}"/>
              </a:ext>
            </a:extLst>
          </p:cNvPr>
          <p:cNvSpPr/>
          <p:nvPr/>
        </p:nvSpPr>
        <p:spPr>
          <a:xfrm>
            <a:off x="-762000" y="-800100"/>
            <a:ext cx="20878800" cy="1188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txBody>
          <a:bodyPr/>
          <a:lstStyle/>
          <a:p>
            <a:endParaRPr lang="en-IN"/>
          </a:p>
        </p:txBody>
      </p:sp>
      <p:sp>
        <p:nvSpPr>
          <p:cNvPr id="3" name="Freeform 3"/>
          <p:cNvSpPr/>
          <p:nvPr/>
        </p:nvSpPr>
        <p:spPr>
          <a:xfrm rot="-9088749">
            <a:off x="622830" y="-2612720"/>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txBody>
          <a:bodyPr/>
          <a:lstStyle/>
          <a:p>
            <a:endParaRPr lang="en-IN"/>
          </a:p>
        </p:txBody>
      </p:sp>
      <p:sp>
        <p:nvSpPr>
          <p:cNvPr id="5" name="Freeform 5"/>
          <p:cNvSpPr/>
          <p:nvPr/>
        </p:nvSpPr>
        <p:spPr>
          <a:xfrm rot="965189">
            <a:off x="12654772" y="-4282022"/>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3">
              <a:alphaModFix amt="68000"/>
            </a:blip>
            <a:stretch>
              <a:fillRect/>
            </a:stretch>
          </a:blipFill>
        </p:spPr>
        <p:txBody>
          <a:bodyPr/>
          <a:lstStyle/>
          <a:p>
            <a:endParaRPr lang="en-IN"/>
          </a:p>
        </p:txBody>
      </p:sp>
      <p:sp>
        <p:nvSpPr>
          <p:cNvPr id="6" name="Freeform 6"/>
          <p:cNvSpPr/>
          <p:nvPr/>
        </p:nvSpPr>
        <p:spPr>
          <a:xfrm rot="1207755">
            <a:off x="16508693" y="4903770"/>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4"/>
            <a:stretch>
              <a:fillRect/>
            </a:stretch>
          </a:blipFill>
        </p:spPr>
        <p:txBody>
          <a:bodyPr/>
          <a:lstStyle/>
          <a:p>
            <a:endParaRPr lang="en-IN"/>
          </a:p>
        </p:txBody>
      </p:sp>
      <p:sp>
        <p:nvSpPr>
          <p:cNvPr id="4" name="Freeform 4"/>
          <p:cNvSpPr/>
          <p:nvPr/>
        </p:nvSpPr>
        <p:spPr>
          <a:xfrm rot="313119">
            <a:off x="-3785814" y="6330137"/>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5">
              <a:alphaModFix amt="57000"/>
            </a:blip>
            <a:stretch>
              <a:fillRect/>
            </a:stretch>
          </a:blipFill>
        </p:spPr>
        <p:txBody>
          <a:bodyPr/>
          <a:lstStyle/>
          <a:p>
            <a:endParaRPr lang="en-IN"/>
          </a:p>
        </p:txBody>
      </p:sp>
      <p:pic>
        <p:nvPicPr>
          <p:cNvPr id="17" name="Picture 16" descr="A qr code with a star in the center&#10;&#10;Description automatically generated">
            <a:extLst>
              <a:ext uri="{FF2B5EF4-FFF2-40B4-BE49-F238E27FC236}">
                <a16:creationId xmlns:a16="http://schemas.microsoft.com/office/drawing/2014/main" id="{4A714F70-3C6C-3D92-5F2B-4225308341DF}"/>
              </a:ext>
            </a:extLst>
          </p:cNvPr>
          <p:cNvPicPr>
            <a:picLocks noChangeAspect="1"/>
          </p:cNvPicPr>
          <p:nvPr/>
        </p:nvPicPr>
        <p:blipFill rotWithShape="1">
          <a:blip r:embed="rId6">
            <a:extLst>
              <a:ext uri="{28A0092B-C50C-407E-A947-70E740481C1C}">
                <a14:useLocalDpi xmlns:a14="http://schemas.microsoft.com/office/drawing/2010/main" val="0"/>
              </a:ext>
            </a:extLst>
          </a:blip>
          <a:srcRect r="415"/>
          <a:stretch/>
        </p:blipFill>
        <p:spPr>
          <a:xfrm>
            <a:off x="6648376" y="2603953"/>
            <a:ext cx="6058048" cy="6083300"/>
          </a:xfrm>
          <a:prstGeom prst="rect">
            <a:avLst/>
          </a:prstGeom>
        </p:spPr>
      </p:pic>
      <p:sp>
        <p:nvSpPr>
          <p:cNvPr id="12" name="TextBox 5">
            <a:extLst>
              <a:ext uri="{FF2B5EF4-FFF2-40B4-BE49-F238E27FC236}">
                <a16:creationId xmlns:a16="http://schemas.microsoft.com/office/drawing/2014/main" id="{48F73619-F1D9-C927-3A1F-1F6874D3A26C}"/>
              </a:ext>
            </a:extLst>
          </p:cNvPr>
          <p:cNvSpPr txBox="1"/>
          <p:nvPr/>
        </p:nvSpPr>
        <p:spPr>
          <a:xfrm>
            <a:off x="5443825" y="933400"/>
            <a:ext cx="8467150" cy="1211614"/>
          </a:xfrm>
          <a:prstGeom prst="rect">
            <a:avLst/>
          </a:prstGeom>
        </p:spPr>
        <p:txBody>
          <a:bodyPr wrap="square" lIns="0" tIns="0" rIns="0" bIns="0" rtlCol="0" anchor="t">
            <a:spAutoFit/>
          </a:bodyPr>
          <a:lstStyle/>
          <a:p>
            <a:pPr>
              <a:lnSpc>
                <a:spcPts val="9440"/>
              </a:lnSpc>
            </a:pPr>
            <a:r>
              <a:rPr lang="en-US" sz="8000">
                <a:solidFill>
                  <a:srgbClr val="FF0000"/>
                </a:solidFill>
                <a:latin typeface="HK Grotesk Bold"/>
              </a:rPr>
              <a:t>Scan this QR Code</a:t>
            </a:r>
          </a:p>
        </p:txBody>
      </p:sp>
    </p:spTree>
    <p:extLst>
      <p:ext uri="{BB962C8B-B14F-4D97-AF65-F5344CB8AC3E}">
        <p14:creationId xmlns:p14="http://schemas.microsoft.com/office/powerpoint/2010/main" val="1263307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txBody>
          <a:bodyPr/>
          <a:lstStyle/>
          <a:p>
            <a:endParaRPr lang="en-IN"/>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txBody>
          <a:bodyPr/>
          <a:lstStyle/>
          <a:p>
            <a:endParaRPr lang="en-IN"/>
          </a:p>
        </p:txBody>
      </p:sp>
      <p:sp>
        <p:nvSpPr>
          <p:cNvPr id="4" name="Freeform 4"/>
          <p:cNvSpPr/>
          <p:nvPr/>
        </p:nvSpPr>
        <p:spPr>
          <a:xfrm rot="313119">
            <a:off x="-2933849" y="4289528"/>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en-IN"/>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8000"/>
            </a:blip>
            <a:stretch>
              <a:fillRect/>
            </a:stretch>
          </a:blipFill>
        </p:spPr>
        <p:txBody>
          <a:bodyPr/>
          <a:lstStyle/>
          <a:p>
            <a:endParaRPr lang="en-IN"/>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en-IN"/>
          </a:p>
        </p:txBody>
      </p:sp>
      <p:sp>
        <p:nvSpPr>
          <p:cNvPr id="10" name="TextBox 9">
            <a:extLst>
              <a:ext uri="{FF2B5EF4-FFF2-40B4-BE49-F238E27FC236}">
                <a16:creationId xmlns:a16="http://schemas.microsoft.com/office/drawing/2014/main" id="{9951330F-7590-A7B6-CAD4-7564BCA23F24}"/>
              </a:ext>
            </a:extLst>
          </p:cNvPr>
          <p:cNvSpPr txBox="1"/>
          <p:nvPr/>
        </p:nvSpPr>
        <p:spPr>
          <a:xfrm>
            <a:off x="4238892" y="3446573"/>
            <a:ext cx="9810216" cy="2646878"/>
          </a:xfrm>
          <a:prstGeom prst="rect">
            <a:avLst/>
          </a:prstGeom>
          <a:noFill/>
        </p:spPr>
        <p:txBody>
          <a:bodyPr wrap="square" rtlCol="0">
            <a:spAutoFit/>
          </a:bodyPr>
          <a:lstStyle/>
          <a:p>
            <a:r>
              <a:rPr lang="en-US" sz="13800" b="1">
                <a:solidFill>
                  <a:schemeClr val="bg1"/>
                </a:solidFill>
                <a:latin typeface="Comic Sans MS" panose="030F0702030302020204" pitchFamily="66" charset="0"/>
                <a:cs typeface="Elephant Pro" panose="020F0502020204030204" pitchFamily="34" charset="0"/>
              </a:rPr>
              <a:t>Thank</a:t>
            </a:r>
            <a:r>
              <a:rPr lang="en-US" sz="16600" b="1">
                <a:solidFill>
                  <a:schemeClr val="bg1"/>
                </a:solidFill>
                <a:latin typeface="Comic Sans MS" panose="030F0702030302020204" pitchFamily="66" charset="0"/>
                <a:cs typeface="Elephant Pro" panose="020F0502020204030204" pitchFamily="34" charset="0"/>
              </a:rPr>
              <a:t> </a:t>
            </a:r>
            <a:r>
              <a:rPr lang="en-US" sz="13800" b="1">
                <a:solidFill>
                  <a:schemeClr val="bg1"/>
                </a:solidFill>
                <a:latin typeface="Comic Sans MS" panose="030F0702030302020204" pitchFamily="66" charset="0"/>
                <a:cs typeface="Elephant Pro" panose="020F0502020204030204" pitchFamily="34" charset="0"/>
              </a:rPr>
              <a:t>You</a:t>
            </a:r>
            <a:r>
              <a:rPr lang="en-US" sz="16600" b="1">
                <a:solidFill>
                  <a:schemeClr val="bg1"/>
                </a:solidFill>
                <a:latin typeface="Comic Sans MS" panose="030F0702030302020204" pitchFamily="66" charset="0"/>
                <a:cs typeface="Elephant Pro" panose="020F0502020204030204" pitchFamily="34" charset="0"/>
              </a:rPr>
              <a:t>!</a:t>
            </a:r>
          </a:p>
        </p:txBody>
      </p:sp>
    </p:spTree>
    <p:extLst>
      <p:ext uri="{BB962C8B-B14F-4D97-AF65-F5344CB8AC3E}">
        <p14:creationId xmlns:p14="http://schemas.microsoft.com/office/powerpoint/2010/main" val="14406046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en-IN"/>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en-IN"/>
          </a:p>
        </p:txBody>
      </p:sp>
      <p:sp>
        <p:nvSpPr>
          <p:cNvPr id="4" name="Freeform 4"/>
          <p:cNvSpPr/>
          <p:nvPr/>
        </p:nvSpPr>
        <p:spPr>
          <a:xfrm rot="313119">
            <a:off x="3291026" y="3087831"/>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0229815" y="5706480"/>
            <a:ext cx="7029485" cy="3622530"/>
          </a:xfrm>
          <a:prstGeom prst="rect">
            <a:avLst/>
          </a:prstGeom>
        </p:spPr>
        <p:txBody>
          <a:bodyPr lIns="0" tIns="0" rIns="0" bIns="0" rtlCol="0" anchor="t">
            <a:spAutoFit/>
          </a:bodyPr>
          <a:lstStyle/>
          <a:p>
            <a:pPr algn="r">
              <a:lnSpc>
                <a:spcPts val="9440"/>
              </a:lnSpc>
            </a:pPr>
            <a:r>
              <a:rPr lang="en-US" sz="8000">
                <a:solidFill>
                  <a:srgbClr val="FFFFFF"/>
                </a:solidFill>
                <a:latin typeface="HK Grotesk Bold"/>
              </a:rPr>
              <a:t>What do the various pins do?</a:t>
            </a:r>
          </a:p>
        </p:txBody>
      </p:sp>
      <p:sp>
        <p:nvSpPr>
          <p:cNvPr id="6" name="TextBox 6"/>
          <p:cNvSpPr txBox="1"/>
          <p:nvPr/>
        </p:nvSpPr>
        <p:spPr>
          <a:xfrm>
            <a:off x="15785030" y="1028700"/>
            <a:ext cx="1483795" cy="1034067"/>
          </a:xfrm>
          <a:prstGeom prst="rect">
            <a:avLst/>
          </a:prstGeom>
        </p:spPr>
        <p:txBody>
          <a:bodyPr lIns="0" tIns="0" rIns="0" bIns="0" rtlCol="0" anchor="t">
            <a:spAutoFit/>
          </a:bodyPr>
          <a:lstStyle/>
          <a:p>
            <a:pPr marL="0" lvl="0" indent="0" algn="r">
              <a:lnSpc>
                <a:spcPts val="8115"/>
              </a:lnSpc>
              <a:spcBef>
                <a:spcPct val="0"/>
              </a:spcBef>
            </a:pPr>
            <a:r>
              <a:rPr lang="en-US" sz="6877" u="none">
                <a:solidFill>
                  <a:srgbClr val="FFFFFF">
                    <a:alpha val="60000"/>
                  </a:srgbClr>
                </a:solidFill>
                <a:latin typeface="HK Grotesk Bold"/>
              </a:rPr>
              <a:t>02</a:t>
            </a:r>
          </a:p>
        </p:txBody>
      </p:sp>
    </p:spTree>
  </p:cSld>
  <p:clrMapOvr>
    <a:masterClrMapping/>
  </p:clrMapOvr>
  <mc:AlternateContent xmlns:mc="http://schemas.openxmlformats.org/markup-compatibility/2006">
    <mc:Choice xmlns:p14="http://schemas.microsoft.com/office/powerpoint/2010/main" Requires="p14">
      <p:transition spd="slow" p14:dur="1500">
        <p:cover dir="r"/>
      </p:transition>
    </mc:Choice>
    <mc:Fallback>
      <p:transition spd="slow">
        <p:cover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2" y="80234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en-IN"/>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en-IN"/>
          </a:p>
        </p:txBody>
      </p:sp>
      <p:sp>
        <p:nvSpPr>
          <p:cNvPr id="5" name="Freeform 5"/>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en-IN"/>
          </a:p>
        </p:txBody>
      </p:sp>
      <p:sp>
        <p:nvSpPr>
          <p:cNvPr id="6" name="Freeform 6"/>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en-IN"/>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41E0802E-42B1-6864-73CA-96F8C0F3C3F8}"/>
                  </a:ext>
                </a:extLst>
              </p:cNvPr>
              <p:cNvGraphicFramePr>
                <a:graphicFrameLocks noChangeAspect="1"/>
              </p:cNvGraphicFramePr>
              <p:nvPr>
                <p:extLst>
                  <p:ext uri="{D42A27DB-BD31-4B8C-83A1-F6EECF244321}">
                    <p14:modId xmlns:p14="http://schemas.microsoft.com/office/powerpoint/2010/main" val="444814504"/>
                  </p:ext>
                </p:extLst>
              </p:nvPr>
            </p:nvGraphicFramePr>
            <p:xfrm>
              <a:off x="5146122" y="3064626"/>
              <a:ext cx="8513845" cy="1989636"/>
            </p:xfrm>
            <a:graphic>
              <a:graphicData uri="http://schemas.microsoft.com/office/drawing/2017/model3d">
                <am3d:model3d r:embed="rId5">
                  <am3d:spPr>
                    <a:xfrm>
                      <a:off x="0" y="0"/>
                      <a:ext cx="8513845" cy="1989636"/>
                    </a:xfrm>
                    <a:prstGeom prst="rect">
                      <a:avLst/>
                    </a:prstGeom>
                  </am3d:spPr>
                  <am3d:camera>
                    <am3d:pos x="0" y="0" z="59146824"/>
                    <am3d:up dx="0" dy="36000000" dz="0"/>
                    <am3d:lookAt x="0" y="0" z="0"/>
                    <am3d:perspective fov="2700000"/>
                  </am3d:camera>
                  <am3d:trans>
                    <am3d:meterPerModelUnit n="7430" d="1000000"/>
                    <am3d:preTrans dx="-1155822" dy="-2799816" dz="0"/>
                    <am3d:scale>
                      <am3d:sx n="1000000" d="1000000"/>
                      <am3d:sy n="1000000" d="1000000"/>
                      <am3d:sz n="1000000" d="1000000"/>
                    </am3d:scale>
                    <am3d:rot ay="5400000"/>
                    <am3d:postTrans dx="0" dy="0" dz="0"/>
                  </am3d:trans>
                  <am3d:raster rName="Office3DRenderer" rVer="16.0.8326">
                    <am3d:blip r:embed="rId6"/>
                  </am3d:raster>
                  <am3d:objViewport viewportSz="110514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41E0802E-42B1-6864-73CA-96F8C0F3C3F8}"/>
                  </a:ext>
                </a:extLst>
              </p:cNvPr>
              <p:cNvPicPr>
                <a:picLocks noGrp="1" noRot="1" noChangeAspect="1" noMove="1" noResize="1" noEditPoints="1" noAdjustHandles="1" noChangeArrowheads="1" noChangeShapeType="1" noCrop="1"/>
              </p:cNvPicPr>
              <p:nvPr/>
            </p:nvPicPr>
            <p:blipFill>
              <a:blip r:embed="rId6"/>
              <a:stretch>
                <a:fillRect/>
              </a:stretch>
            </p:blipFill>
            <p:spPr>
              <a:xfrm>
                <a:off x="5146122" y="3064626"/>
                <a:ext cx="8513845" cy="1989636"/>
              </a:xfrm>
              <a:prstGeom prst="rect">
                <a:avLst/>
              </a:prstGeom>
            </p:spPr>
          </p:pic>
        </mc:Fallback>
      </mc:AlternateContent>
      <p:cxnSp>
        <p:nvCxnSpPr>
          <p:cNvPr id="13" name="Straight Arrow Connector 12">
            <a:extLst>
              <a:ext uri="{FF2B5EF4-FFF2-40B4-BE49-F238E27FC236}">
                <a16:creationId xmlns:a16="http://schemas.microsoft.com/office/drawing/2014/main" id="{5F1D7EC5-0A42-54DC-260B-9C7D47918A6D}"/>
              </a:ext>
            </a:extLst>
          </p:cNvPr>
          <p:cNvCxnSpPr>
            <a:cxnSpLocks/>
          </p:cNvCxnSpPr>
          <p:nvPr/>
        </p:nvCxnSpPr>
        <p:spPr>
          <a:xfrm>
            <a:off x="7543800" y="4229100"/>
            <a:ext cx="0" cy="2438400"/>
          </a:xfrm>
          <a:prstGeom prst="straightConnector1">
            <a:avLst/>
          </a:prstGeom>
          <a:ln w="76200">
            <a:solidFill>
              <a:srgbClr val="00B0F0"/>
            </a:solidFill>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623394A3-23E3-CABF-A0BE-7E6AE5D04775}"/>
              </a:ext>
            </a:extLst>
          </p:cNvPr>
          <p:cNvSpPr txBox="1"/>
          <p:nvPr/>
        </p:nvSpPr>
        <p:spPr>
          <a:xfrm>
            <a:off x="6629400" y="6667500"/>
            <a:ext cx="9608143" cy="1569660"/>
          </a:xfrm>
          <a:prstGeom prst="rect">
            <a:avLst/>
          </a:prstGeom>
          <a:noFill/>
          <a:ln>
            <a:noFill/>
          </a:ln>
        </p:spPr>
        <p:txBody>
          <a:bodyPr wrap="none" rtlCol="0">
            <a:spAutoFit/>
          </a:bodyPr>
          <a:lstStyle/>
          <a:p>
            <a:r>
              <a:rPr lang="en-US" sz="4800" b="1" i="1" u="sng">
                <a:solidFill>
                  <a:srgbClr val="00B0F0"/>
                </a:solidFill>
              </a:rPr>
              <a:t>USB-in</a:t>
            </a:r>
            <a:r>
              <a:rPr lang="en-US" sz="4800" b="1">
                <a:solidFill>
                  <a:srgbClr val="00B0F0"/>
                </a:solidFill>
              </a:rPr>
              <a:t>:</a:t>
            </a:r>
            <a:r>
              <a:rPr lang="en-US" sz="4800" b="1">
                <a:solidFill>
                  <a:schemeClr val="bg1"/>
                </a:solidFill>
              </a:rPr>
              <a:t> You connect your Arduino to </a:t>
            </a:r>
          </a:p>
          <a:p>
            <a:r>
              <a:rPr lang="en-US" sz="4800" b="1">
                <a:solidFill>
                  <a:schemeClr val="bg1"/>
                </a:solidFill>
              </a:rPr>
              <a:t>               the laptop through this.</a:t>
            </a:r>
            <a:endParaRPr lang="en-US" b="1">
              <a:solidFill>
                <a:schemeClr val="bg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2513237">
            <a:off x="-686205" y="-1275623"/>
            <a:ext cx="4302866" cy="4841251"/>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en-IN"/>
          </a:p>
        </p:txBody>
      </p:sp>
      <p:sp>
        <p:nvSpPr>
          <p:cNvPr id="3" name="Freeform 3"/>
          <p:cNvSpPr/>
          <p:nvPr/>
        </p:nvSpPr>
        <p:spPr>
          <a:xfrm rot="18305888">
            <a:off x="-1614735" y="6717749"/>
            <a:ext cx="4556179" cy="4939088"/>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en-IN"/>
          </a:p>
        </p:txBody>
      </p:sp>
      <p:sp>
        <p:nvSpPr>
          <p:cNvPr id="5" name="Freeform 5"/>
          <p:cNvSpPr/>
          <p:nvPr/>
        </p:nvSpPr>
        <p:spPr>
          <a:xfrm rot="17091280">
            <a:off x="6107151" y="401790"/>
            <a:ext cx="8170586" cy="9539585"/>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en-IN"/>
          </a:p>
        </p:txBody>
      </p:sp>
      <p:sp>
        <p:nvSpPr>
          <p:cNvPr id="6" name="Freeform 6"/>
          <p:cNvSpPr/>
          <p:nvPr/>
        </p:nvSpPr>
        <p:spPr>
          <a:xfrm rot="5922178">
            <a:off x="15969808" y="-173358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en-IN"/>
          </a:p>
        </p:txBody>
      </p:sp>
      <p:grpSp>
        <p:nvGrpSpPr>
          <p:cNvPr id="11" name="Group 10">
            <a:extLst>
              <a:ext uri="{FF2B5EF4-FFF2-40B4-BE49-F238E27FC236}">
                <a16:creationId xmlns:a16="http://schemas.microsoft.com/office/drawing/2014/main" id="{8E041537-7791-4419-AB49-D93F3A0B3291}"/>
              </a:ext>
            </a:extLst>
          </p:cNvPr>
          <p:cNvGrpSpPr/>
          <p:nvPr/>
        </p:nvGrpSpPr>
        <p:grpSpPr>
          <a:xfrm>
            <a:off x="7385779" y="4533900"/>
            <a:ext cx="9496367" cy="4191000"/>
            <a:chOff x="12420600" y="4533900"/>
            <a:chExt cx="9496367" cy="4191000"/>
          </a:xfrm>
        </p:grpSpPr>
        <p:sp>
          <p:nvSpPr>
            <p:cNvPr id="9" name="Right Brace 8">
              <a:extLst>
                <a:ext uri="{FF2B5EF4-FFF2-40B4-BE49-F238E27FC236}">
                  <a16:creationId xmlns:a16="http://schemas.microsoft.com/office/drawing/2014/main" id="{3BBE3D3B-E826-8F47-3CA5-668510355742}"/>
                </a:ext>
              </a:extLst>
            </p:cNvPr>
            <p:cNvSpPr/>
            <p:nvPr/>
          </p:nvSpPr>
          <p:spPr>
            <a:xfrm>
              <a:off x="12420600" y="4533900"/>
              <a:ext cx="533400" cy="4191000"/>
            </a:xfrm>
            <a:prstGeom prst="rightBrace">
              <a:avLst/>
            </a:prstGeom>
            <a:ln w="76200">
              <a:solidFill>
                <a:srgbClr val="00E36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8373BC5-8828-DA08-BE54-2019C8020799}"/>
                </a:ext>
              </a:extLst>
            </p:cNvPr>
            <p:cNvSpPr txBox="1"/>
            <p:nvPr/>
          </p:nvSpPr>
          <p:spPr>
            <a:xfrm>
              <a:off x="13077752" y="6286500"/>
              <a:ext cx="8839215" cy="1323439"/>
            </a:xfrm>
            <a:prstGeom prst="rect">
              <a:avLst/>
            </a:prstGeom>
            <a:noFill/>
            <a:ln>
              <a:noFill/>
            </a:ln>
          </p:spPr>
          <p:txBody>
            <a:bodyPr wrap="none" rtlCol="0">
              <a:spAutoFit/>
            </a:bodyPr>
            <a:lstStyle/>
            <a:p>
              <a:r>
                <a:rPr lang="en-US" sz="4000" b="1" i="1" u="sng">
                  <a:solidFill>
                    <a:srgbClr val="00E365"/>
                  </a:solidFill>
                </a:rPr>
                <a:t>Digital pins</a:t>
              </a:r>
              <a:r>
                <a:rPr lang="en-US" sz="4000" b="1">
                  <a:solidFill>
                    <a:srgbClr val="00E365"/>
                  </a:solidFill>
                </a:rPr>
                <a:t>:</a:t>
              </a:r>
              <a:r>
                <a:rPr lang="en-US" sz="4000" b="1">
                  <a:solidFill>
                    <a:schemeClr val="bg1"/>
                  </a:solidFill>
                </a:rPr>
                <a:t> Used to input/output digital</a:t>
              </a:r>
            </a:p>
            <a:p>
              <a:r>
                <a:rPr lang="en-US" sz="4000" b="1">
                  <a:solidFill>
                    <a:schemeClr val="bg1"/>
                  </a:solidFill>
                </a:rPr>
                <a:t>		       signals.</a:t>
              </a:r>
              <a:endParaRPr lang="en-US" sz="1400" b="1">
                <a:solidFill>
                  <a:schemeClr val="bg1"/>
                </a:solidFill>
              </a:endParaRPr>
            </a:p>
          </p:txBody>
        </p:sp>
      </p:gr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1F2F0FDB-D74A-AE70-B4C5-BA538113C409}"/>
                  </a:ext>
                </a:extLst>
              </p:cNvPr>
              <p:cNvGraphicFramePr>
                <a:graphicFrameLocks noChangeAspect="1"/>
              </p:cNvGraphicFramePr>
              <p:nvPr>
                <p:extLst>
                  <p:ext uri="{D42A27DB-BD31-4B8C-83A1-F6EECF244321}">
                    <p14:modId xmlns:p14="http://schemas.microsoft.com/office/powerpoint/2010/main" val="863701344"/>
                  </p:ext>
                </p:extLst>
              </p:nvPr>
            </p:nvGraphicFramePr>
            <p:xfrm rot="5400000">
              <a:off x="-146312" y="2155408"/>
              <a:ext cx="8563120" cy="5976183"/>
            </p:xfrm>
            <a:graphic>
              <a:graphicData uri="http://schemas.microsoft.com/office/drawing/2017/model3d">
                <am3d:model3d r:embed="rId5">
                  <am3d:spPr>
                    <a:xfrm rot="5400000">
                      <a:off x="0" y="0"/>
                      <a:ext cx="8563120" cy="5976183"/>
                    </a:xfrm>
                    <a:prstGeom prst="rect">
                      <a:avLst/>
                    </a:prstGeom>
                  </am3d:spPr>
                  <am3d:camera>
                    <am3d:pos x="0" y="0" z="59146824"/>
                    <am3d:up dx="0" dy="36000000" dz="0"/>
                    <am3d:lookAt x="0" y="0" z="0"/>
                    <am3d:perspective fov="2700000"/>
                  </am3d:camera>
                  <am3d:trans>
                    <am3d:meterPerModelUnit n="7430" d="1000000"/>
                    <am3d:preTrans dx="-1155822" dy="-2799816" dz="0"/>
                    <am3d:scale>
                      <am3d:sx n="1000000" d="1000000"/>
                      <am3d:sy n="1000000" d="1000000"/>
                      <am3d:sz n="1000000" d="1000000"/>
                    </am3d:scale>
                    <am3d:rot ax="5400000"/>
                    <am3d:postTrans dx="0" dy="0" dz="0"/>
                  </am3d:trans>
                  <am3d:raster rName="Office3DRenderer" rVer="16.0.8326">
                    <am3d:blip r:embed="rId6"/>
                  </am3d:raster>
                  <am3d:objViewport viewportSz="110514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1F2F0FDB-D74A-AE70-B4C5-BA538113C409}"/>
                  </a:ext>
                </a:extLst>
              </p:cNvPr>
              <p:cNvPicPr>
                <a:picLocks noGrp="1" noRot="1" noChangeAspect="1" noMove="1" noResize="1" noEditPoints="1" noAdjustHandles="1" noChangeArrowheads="1" noChangeShapeType="1" noCrop="1"/>
              </p:cNvPicPr>
              <p:nvPr/>
            </p:nvPicPr>
            <p:blipFill>
              <a:blip r:embed="rId6"/>
              <a:stretch>
                <a:fillRect/>
              </a:stretch>
            </p:blipFill>
            <p:spPr>
              <a:xfrm rot="5400000">
                <a:off x="-146312" y="2155408"/>
                <a:ext cx="8563120" cy="5976183"/>
              </a:xfrm>
              <a:prstGeom prst="rect">
                <a:avLst/>
              </a:prstGeom>
            </p:spPr>
          </p:pic>
        </mc:Fallback>
      </mc:AlternateContent>
      <p:cxnSp>
        <p:nvCxnSpPr>
          <p:cNvPr id="14" name="Straight Connector 13">
            <a:extLst>
              <a:ext uri="{FF2B5EF4-FFF2-40B4-BE49-F238E27FC236}">
                <a16:creationId xmlns:a16="http://schemas.microsoft.com/office/drawing/2014/main" id="{357AE681-F28A-9B9B-2146-1D03EDB9AEC3}"/>
              </a:ext>
            </a:extLst>
          </p:cNvPr>
          <p:cNvCxnSpPr>
            <a:cxnSpLocks/>
          </p:cNvCxnSpPr>
          <p:nvPr/>
        </p:nvCxnSpPr>
        <p:spPr>
          <a:xfrm flipV="1">
            <a:off x="6096000" y="2933700"/>
            <a:ext cx="999615" cy="156525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4B49DF0-4780-00C0-BFCC-3A9D4B743A7E}"/>
              </a:ext>
            </a:extLst>
          </p:cNvPr>
          <p:cNvCxnSpPr>
            <a:cxnSpLocks/>
          </p:cNvCxnSpPr>
          <p:nvPr/>
        </p:nvCxnSpPr>
        <p:spPr>
          <a:xfrm flipV="1">
            <a:off x="7095615" y="2915635"/>
            <a:ext cx="947316" cy="1806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31E8832-D138-5C08-8289-4A34939A0028}"/>
              </a:ext>
            </a:extLst>
          </p:cNvPr>
          <p:cNvSpPr txBox="1"/>
          <p:nvPr/>
        </p:nvSpPr>
        <p:spPr>
          <a:xfrm>
            <a:off x="8042931" y="2559959"/>
            <a:ext cx="9910598" cy="1938992"/>
          </a:xfrm>
          <a:prstGeom prst="rect">
            <a:avLst/>
          </a:prstGeom>
          <a:noFill/>
          <a:ln>
            <a:noFill/>
          </a:ln>
        </p:spPr>
        <p:txBody>
          <a:bodyPr wrap="none" rtlCol="0">
            <a:spAutoFit/>
          </a:bodyPr>
          <a:lstStyle/>
          <a:p>
            <a:r>
              <a:rPr lang="en-US" sz="4000" b="1" i="1" u="sng">
                <a:solidFill>
                  <a:schemeClr val="bg1"/>
                </a:solidFill>
              </a:rPr>
              <a:t>Built-in LED</a:t>
            </a:r>
            <a:r>
              <a:rPr lang="en-US" sz="4000" b="1">
                <a:solidFill>
                  <a:schemeClr val="bg1"/>
                </a:solidFill>
              </a:rPr>
              <a:t>: </a:t>
            </a:r>
            <a:r>
              <a:rPr lang="en-IN" sz="4000" b="1">
                <a:solidFill>
                  <a:srgbClr val="FFFFFF"/>
                </a:solidFill>
                <a:effectLst/>
                <a:latin typeface="CanvaSans"/>
              </a:rPr>
              <a:t>Digital-pin 13 by default has an </a:t>
            </a:r>
          </a:p>
          <a:p>
            <a:r>
              <a:rPr lang="en-IN" sz="4000" b="1">
                <a:solidFill>
                  <a:srgbClr val="FFFFFF"/>
                </a:solidFill>
                <a:latin typeface="CanvaSans"/>
              </a:rPr>
              <a:t>   		       </a:t>
            </a:r>
            <a:r>
              <a:rPr lang="en-IN" sz="4000" b="1">
                <a:solidFill>
                  <a:srgbClr val="FFFFFF"/>
                </a:solidFill>
                <a:effectLst/>
                <a:latin typeface="CanvaSans"/>
              </a:rPr>
              <a:t>LED attached to it, which glows </a:t>
            </a:r>
          </a:p>
          <a:p>
            <a:r>
              <a:rPr lang="en-IN" sz="4000" b="1">
                <a:solidFill>
                  <a:srgbClr val="FFFFFF"/>
                </a:solidFill>
                <a:latin typeface="CanvaSans"/>
              </a:rPr>
              <a:t>		       </a:t>
            </a:r>
            <a:r>
              <a:rPr lang="en-IN" sz="4000" b="1">
                <a:solidFill>
                  <a:srgbClr val="FFFFFF"/>
                </a:solidFill>
                <a:effectLst/>
                <a:latin typeface="CanvaSans"/>
              </a:rPr>
              <a:t>when you give power to this pin. </a:t>
            </a:r>
            <a:endParaRPr lang="en-IN" sz="7200" b="1">
              <a:effectLst/>
            </a:endParaRPr>
          </a:p>
        </p:txBody>
      </p:sp>
    </p:spTree>
    <p:extLst>
      <p:ext uri="{BB962C8B-B14F-4D97-AF65-F5344CB8AC3E}">
        <p14:creationId xmlns:p14="http://schemas.microsoft.com/office/powerpoint/2010/main" val="3341870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2513237">
            <a:off x="-1295804" y="-1594186"/>
            <a:ext cx="4302866" cy="4841251"/>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en-IN"/>
          </a:p>
        </p:txBody>
      </p:sp>
      <p:sp>
        <p:nvSpPr>
          <p:cNvPr id="3" name="Freeform 3"/>
          <p:cNvSpPr/>
          <p:nvPr/>
        </p:nvSpPr>
        <p:spPr>
          <a:xfrm rot="14789785">
            <a:off x="361970" y="2232922"/>
            <a:ext cx="7930958" cy="10189813"/>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en-IN"/>
          </a:p>
        </p:txBody>
      </p:sp>
      <p:sp>
        <p:nvSpPr>
          <p:cNvPr id="5" name="Freeform 5"/>
          <p:cNvSpPr/>
          <p:nvPr/>
        </p:nvSpPr>
        <p:spPr>
          <a:xfrm rot="14136405">
            <a:off x="15331439" y="6743285"/>
            <a:ext cx="4437916" cy="6020343"/>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en-IN"/>
          </a:p>
        </p:txBody>
      </p:sp>
      <p:sp>
        <p:nvSpPr>
          <p:cNvPr id="6" name="Freeform 6"/>
          <p:cNvSpPr/>
          <p:nvPr/>
        </p:nvSpPr>
        <p:spPr>
          <a:xfrm rot="5922178">
            <a:off x="13562308" y="-2374319"/>
            <a:ext cx="4912095" cy="5602358"/>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en-US"/>
          </a:p>
        </p:txBody>
      </p:sp>
      <p:grpSp>
        <p:nvGrpSpPr>
          <p:cNvPr id="13" name="Group 12">
            <a:extLst>
              <a:ext uri="{FF2B5EF4-FFF2-40B4-BE49-F238E27FC236}">
                <a16:creationId xmlns:a16="http://schemas.microsoft.com/office/drawing/2014/main" id="{20F40B24-8DF2-C39F-5DA6-CCE7B909B083}"/>
              </a:ext>
            </a:extLst>
          </p:cNvPr>
          <p:cNvGrpSpPr/>
          <p:nvPr/>
        </p:nvGrpSpPr>
        <p:grpSpPr>
          <a:xfrm>
            <a:off x="1530497" y="5021014"/>
            <a:ext cx="10064056" cy="1692771"/>
            <a:chOff x="1553493" y="6926014"/>
            <a:chExt cx="10064056" cy="1692771"/>
          </a:xfrm>
        </p:grpSpPr>
        <p:sp>
          <p:nvSpPr>
            <p:cNvPr id="7" name="Left Brace 6">
              <a:extLst>
                <a:ext uri="{FF2B5EF4-FFF2-40B4-BE49-F238E27FC236}">
                  <a16:creationId xmlns:a16="http://schemas.microsoft.com/office/drawing/2014/main" id="{916387D6-1563-90A9-657C-FA451BA3A5FA}"/>
                </a:ext>
              </a:extLst>
            </p:cNvPr>
            <p:cNvSpPr/>
            <p:nvPr/>
          </p:nvSpPr>
          <p:spPr>
            <a:xfrm>
              <a:off x="11167533" y="7048500"/>
              <a:ext cx="450016" cy="1447800"/>
            </a:xfrm>
            <a:prstGeom prst="leftBrace">
              <a:avLst/>
            </a:prstGeom>
            <a:noFill/>
            <a:ln w="76200">
              <a:solidFill>
                <a:srgbClr val="00D9A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D9A3"/>
                </a:solidFill>
              </a:endParaRPr>
            </a:p>
          </p:txBody>
        </p:sp>
        <p:sp>
          <p:nvSpPr>
            <p:cNvPr id="12" name="TextBox 11">
              <a:extLst>
                <a:ext uri="{FF2B5EF4-FFF2-40B4-BE49-F238E27FC236}">
                  <a16:creationId xmlns:a16="http://schemas.microsoft.com/office/drawing/2014/main" id="{F1A782EB-6D6E-DABC-134A-B0B69A6BCF00}"/>
                </a:ext>
              </a:extLst>
            </p:cNvPr>
            <p:cNvSpPr txBox="1"/>
            <p:nvPr/>
          </p:nvSpPr>
          <p:spPr>
            <a:xfrm>
              <a:off x="1553493" y="6926014"/>
              <a:ext cx="9962407" cy="1692771"/>
            </a:xfrm>
            <a:prstGeom prst="rect">
              <a:avLst/>
            </a:prstGeom>
            <a:noFill/>
            <a:ln>
              <a:noFill/>
            </a:ln>
          </p:spPr>
          <p:txBody>
            <a:bodyPr wrap="none" rtlCol="0">
              <a:spAutoFit/>
            </a:bodyPr>
            <a:lstStyle/>
            <a:p>
              <a:r>
                <a:rPr lang="en-US" sz="4000" b="1" i="1" u="sng">
                  <a:solidFill>
                    <a:srgbClr val="FFFF00"/>
                  </a:solidFill>
                </a:rPr>
                <a:t>Voltage pins</a:t>
              </a:r>
              <a:r>
                <a:rPr lang="en-US" sz="4000" b="1">
                  <a:solidFill>
                    <a:srgbClr val="FFFF00"/>
                  </a:solidFill>
                </a:rPr>
                <a:t>: </a:t>
              </a:r>
              <a:r>
                <a:rPr lang="en-IN" sz="3200" b="1">
                  <a:solidFill>
                    <a:srgbClr val="00D9A3"/>
                  </a:solidFill>
                  <a:effectLst/>
                  <a:latin typeface="CanvaSans"/>
                </a:rPr>
                <a:t>5V (VCC)</a:t>
              </a:r>
              <a:r>
                <a:rPr lang="en-IN" sz="3200" b="1">
                  <a:solidFill>
                    <a:srgbClr val="FFFFFF"/>
                  </a:solidFill>
                  <a:effectLst/>
                  <a:latin typeface="CanvaSans"/>
                </a:rPr>
                <a:t>, </a:t>
              </a:r>
              <a:r>
                <a:rPr lang="en-IN" sz="3200" b="1">
                  <a:solidFill>
                    <a:srgbClr val="AAFF00"/>
                  </a:solidFill>
                  <a:effectLst/>
                  <a:latin typeface="CanvaSans"/>
                </a:rPr>
                <a:t>GND </a:t>
              </a:r>
              <a:r>
                <a:rPr lang="en-IN" sz="3200" b="1">
                  <a:solidFill>
                    <a:srgbClr val="FFFFFF"/>
                  </a:solidFill>
                  <a:effectLst/>
                  <a:latin typeface="CanvaSans"/>
                </a:rPr>
                <a:t>(ground), </a:t>
              </a:r>
              <a:r>
                <a:rPr lang="en-IN" sz="3200" b="1">
                  <a:solidFill>
                    <a:srgbClr val="00D9A3"/>
                  </a:solidFill>
                  <a:effectLst/>
                  <a:latin typeface="CanvaSans"/>
                </a:rPr>
                <a:t>3.3V</a:t>
              </a:r>
              <a:r>
                <a:rPr lang="en-IN" sz="3200" b="1">
                  <a:solidFill>
                    <a:srgbClr val="FFFFFF"/>
                  </a:solidFill>
                  <a:effectLst/>
                  <a:latin typeface="CanvaSans"/>
                </a:rPr>
                <a:t>. These are </a:t>
              </a:r>
            </a:p>
            <a:p>
              <a:r>
                <a:rPr lang="en-IN" sz="3200" b="1">
                  <a:solidFill>
                    <a:srgbClr val="FFFFFF"/>
                  </a:solidFill>
                  <a:latin typeface="CanvaSans"/>
                </a:rPr>
                <a:t>			 </a:t>
              </a:r>
              <a:r>
                <a:rPr lang="en-IN" sz="3200" b="1">
                  <a:solidFill>
                    <a:srgbClr val="FFFFFF"/>
                  </a:solidFill>
                  <a:effectLst/>
                  <a:latin typeface="CanvaSans"/>
                </a:rPr>
                <a:t>power sources which provide fixed </a:t>
              </a:r>
            </a:p>
            <a:p>
              <a:r>
                <a:rPr lang="en-IN" sz="3200" b="1">
                  <a:solidFill>
                    <a:srgbClr val="FFFFFF"/>
                  </a:solidFill>
                  <a:latin typeface="CanvaSans"/>
                </a:rPr>
                <a:t>			 </a:t>
              </a:r>
              <a:r>
                <a:rPr lang="en-IN" sz="3200" b="1">
                  <a:solidFill>
                    <a:srgbClr val="FFFFFF"/>
                  </a:solidFill>
                  <a:effectLst/>
                  <a:latin typeface="CanvaSans"/>
                </a:rPr>
                <a:t>voltage to your circuit. </a:t>
              </a:r>
              <a:endParaRPr lang="en-IN" sz="6000" b="1">
                <a:effectLst/>
              </a:endParaRPr>
            </a:p>
          </p:txBody>
        </p:sp>
      </p:grpSp>
      <p:grpSp>
        <p:nvGrpSpPr>
          <p:cNvPr id="15" name="Group 14">
            <a:extLst>
              <a:ext uri="{FF2B5EF4-FFF2-40B4-BE49-F238E27FC236}">
                <a16:creationId xmlns:a16="http://schemas.microsoft.com/office/drawing/2014/main" id="{B167671F-2611-B30F-258B-9ABB704F0588}"/>
              </a:ext>
            </a:extLst>
          </p:cNvPr>
          <p:cNvGrpSpPr/>
          <p:nvPr/>
        </p:nvGrpSpPr>
        <p:grpSpPr>
          <a:xfrm>
            <a:off x="1948549" y="7114703"/>
            <a:ext cx="9636349" cy="1536564"/>
            <a:chOff x="1981200" y="7048500"/>
            <a:chExt cx="9636349" cy="1536564"/>
          </a:xfrm>
        </p:grpSpPr>
        <p:sp>
          <p:nvSpPr>
            <p:cNvPr id="16" name="Left Brace 15">
              <a:extLst>
                <a:ext uri="{FF2B5EF4-FFF2-40B4-BE49-F238E27FC236}">
                  <a16:creationId xmlns:a16="http://schemas.microsoft.com/office/drawing/2014/main" id="{A7F9974C-D0ED-07AF-53A5-5BD424283300}"/>
                </a:ext>
              </a:extLst>
            </p:cNvPr>
            <p:cNvSpPr/>
            <p:nvPr/>
          </p:nvSpPr>
          <p:spPr>
            <a:xfrm>
              <a:off x="11167533" y="7048500"/>
              <a:ext cx="450016" cy="1447800"/>
            </a:xfrm>
            <a:prstGeom prst="leftBrace">
              <a:avLst/>
            </a:prstGeom>
            <a:ln w="76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8AF4FB86-27D6-E129-D9C5-02C21E444E9F}"/>
                </a:ext>
              </a:extLst>
            </p:cNvPr>
            <p:cNvSpPr txBox="1"/>
            <p:nvPr/>
          </p:nvSpPr>
          <p:spPr>
            <a:xfrm>
              <a:off x="1981200" y="7261625"/>
              <a:ext cx="9045810" cy="1323439"/>
            </a:xfrm>
            <a:prstGeom prst="rect">
              <a:avLst/>
            </a:prstGeom>
            <a:noFill/>
            <a:ln>
              <a:noFill/>
            </a:ln>
          </p:spPr>
          <p:txBody>
            <a:bodyPr wrap="none" rtlCol="0">
              <a:spAutoFit/>
            </a:bodyPr>
            <a:lstStyle/>
            <a:p>
              <a:r>
                <a:rPr lang="en-US" sz="4000" b="1" i="1" u="sng">
                  <a:solidFill>
                    <a:srgbClr val="FFFF00"/>
                  </a:solidFill>
                </a:rPr>
                <a:t>Analog pins</a:t>
              </a:r>
              <a:r>
                <a:rPr lang="en-US" sz="4000" b="1">
                  <a:solidFill>
                    <a:srgbClr val="FFFF00"/>
                  </a:solidFill>
                </a:rPr>
                <a:t>:</a:t>
              </a:r>
              <a:r>
                <a:rPr lang="en-US" sz="4000" b="1">
                  <a:solidFill>
                    <a:schemeClr val="bg1"/>
                  </a:solidFill>
                </a:rPr>
                <a:t> Used to input/output analog</a:t>
              </a:r>
            </a:p>
            <a:p>
              <a:r>
                <a:rPr lang="en-US" sz="4000" b="1">
                  <a:solidFill>
                    <a:schemeClr val="bg1"/>
                  </a:solidFill>
                </a:rPr>
                <a:t>		       signals.</a:t>
              </a:r>
              <a:endParaRPr lang="en-US" sz="1400" b="1">
                <a:solidFill>
                  <a:schemeClr val="bg1"/>
                </a:solidFill>
              </a:endParaRPr>
            </a:p>
          </p:txBody>
        </p:sp>
      </p:grpSp>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A5E9D22A-7E0A-9E06-F632-8A7D99E8C189}"/>
                  </a:ext>
                </a:extLst>
              </p:cNvPr>
              <p:cNvGraphicFramePr>
                <a:graphicFrameLocks noChangeAspect="1"/>
              </p:cNvGraphicFramePr>
              <p:nvPr>
                <p:extLst>
                  <p:ext uri="{D42A27DB-BD31-4B8C-83A1-F6EECF244321}">
                    <p14:modId xmlns:p14="http://schemas.microsoft.com/office/powerpoint/2010/main" val="1272780102"/>
                  </p:ext>
                </p:extLst>
              </p:nvPr>
            </p:nvGraphicFramePr>
            <p:xfrm rot="5400000">
              <a:off x="10476798" y="2155408"/>
              <a:ext cx="8563120" cy="5976183"/>
            </p:xfrm>
            <a:graphic>
              <a:graphicData uri="http://schemas.microsoft.com/office/drawing/2017/model3d">
                <am3d:model3d r:embed="rId5">
                  <am3d:spPr>
                    <a:xfrm rot="5400000">
                      <a:off x="0" y="0"/>
                      <a:ext cx="8563120" cy="5976183"/>
                    </a:xfrm>
                    <a:prstGeom prst="rect">
                      <a:avLst/>
                    </a:prstGeom>
                  </am3d:spPr>
                  <am3d:camera>
                    <am3d:pos x="0" y="0" z="59146824"/>
                    <am3d:up dx="0" dy="36000000" dz="0"/>
                    <am3d:lookAt x="0" y="0" z="0"/>
                    <am3d:perspective fov="2700000"/>
                  </am3d:camera>
                  <am3d:trans>
                    <am3d:meterPerModelUnit n="7430" d="1000000"/>
                    <am3d:preTrans dx="-1155822" dy="-2799816" dz="0"/>
                    <am3d:scale>
                      <am3d:sx n="1000000" d="1000000"/>
                      <am3d:sy n="1000000" d="1000000"/>
                      <am3d:sz n="1000000" d="1000000"/>
                    </am3d:scale>
                    <am3d:rot ax="5400000"/>
                    <am3d:postTrans dx="0" dy="0" dz="0"/>
                  </am3d:trans>
                  <am3d:raster rName="Office3DRenderer" rVer="16.0.8326">
                    <am3d:blip r:embed="rId6"/>
                  </am3d:raster>
                  <am3d:objViewport viewportSz="110514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A5E9D22A-7E0A-9E06-F632-8A7D99E8C189}"/>
                  </a:ext>
                </a:extLst>
              </p:cNvPr>
              <p:cNvPicPr>
                <a:picLocks noGrp="1" noRot="1" noChangeAspect="1" noMove="1" noResize="1" noEditPoints="1" noAdjustHandles="1" noChangeArrowheads="1" noChangeShapeType="1" noCrop="1"/>
              </p:cNvPicPr>
              <p:nvPr/>
            </p:nvPicPr>
            <p:blipFill>
              <a:blip r:embed="rId6"/>
              <a:stretch>
                <a:fillRect/>
              </a:stretch>
            </p:blipFill>
            <p:spPr>
              <a:xfrm rot="5400000">
                <a:off x="10476798" y="2155408"/>
                <a:ext cx="8563120" cy="5976183"/>
              </a:xfrm>
              <a:prstGeom prst="rect">
                <a:avLst/>
              </a:prstGeom>
            </p:spPr>
          </p:pic>
        </mc:Fallback>
      </mc:AlternateContent>
    </p:spTree>
    <p:extLst>
      <p:ext uri="{BB962C8B-B14F-4D97-AF65-F5344CB8AC3E}">
        <p14:creationId xmlns:p14="http://schemas.microsoft.com/office/powerpoint/2010/main" val="1782999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624184">
            <a:off x="9307144" y="-1101278"/>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en-IN"/>
          </a:p>
        </p:txBody>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en-IN"/>
          </a:p>
        </p:txBody>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en-IN"/>
          </a:p>
        </p:txBody>
      </p:sp>
      <p:grpSp>
        <p:nvGrpSpPr>
          <p:cNvPr id="5" name="Group 5"/>
          <p:cNvGrpSpPr/>
          <p:nvPr/>
        </p:nvGrpSpPr>
        <p:grpSpPr>
          <a:xfrm>
            <a:off x="609600" y="495300"/>
            <a:ext cx="8934485" cy="7021910"/>
            <a:chOff x="0" y="0"/>
            <a:chExt cx="11912647" cy="9362547"/>
          </a:xfrm>
        </p:grpSpPr>
        <p:sp>
          <p:nvSpPr>
            <p:cNvPr id="6" name="TextBox 6"/>
            <p:cNvSpPr txBox="1"/>
            <p:nvPr/>
          </p:nvSpPr>
          <p:spPr>
            <a:xfrm>
              <a:off x="0" y="2138039"/>
              <a:ext cx="11912647" cy="3222763"/>
            </a:xfrm>
            <a:prstGeom prst="rect">
              <a:avLst/>
            </a:prstGeom>
          </p:spPr>
          <p:txBody>
            <a:bodyPr lIns="0" tIns="0" rIns="0" bIns="0" rtlCol="0" anchor="t">
              <a:spAutoFit/>
            </a:bodyPr>
            <a:lstStyle/>
            <a:p>
              <a:pPr>
                <a:lnSpc>
                  <a:spcPts val="9440"/>
                </a:lnSpc>
              </a:pPr>
              <a:r>
                <a:rPr lang="en-US" sz="8000">
                  <a:solidFill>
                    <a:srgbClr val="FFFFFF"/>
                  </a:solidFill>
                  <a:latin typeface="HK Grotesk Bold"/>
                </a:rPr>
                <a:t>Some other</a:t>
              </a:r>
            </a:p>
            <a:p>
              <a:pPr>
                <a:lnSpc>
                  <a:spcPts val="9440"/>
                </a:lnSpc>
              </a:pPr>
              <a:r>
                <a:rPr lang="en-US" sz="8000">
                  <a:solidFill>
                    <a:srgbClr val="FFFFFF"/>
                  </a:solidFill>
                  <a:latin typeface="HK Grotesk Bold"/>
                </a:rPr>
                <a:t>Basic components</a:t>
              </a:r>
            </a:p>
          </p:txBody>
        </p:sp>
        <p:sp>
          <p:nvSpPr>
            <p:cNvPr id="7" name="TextBox 7"/>
            <p:cNvSpPr txBox="1"/>
            <p:nvPr/>
          </p:nvSpPr>
          <p:spPr>
            <a:xfrm>
              <a:off x="0" y="0"/>
              <a:ext cx="2514541" cy="1378756"/>
            </a:xfrm>
            <a:prstGeom prst="rect">
              <a:avLst/>
            </a:prstGeom>
          </p:spPr>
          <p:txBody>
            <a:bodyPr lIns="0" tIns="0" rIns="0" bIns="0" rtlCol="0" anchor="t">
              <a:spAutoFit/>
            </a:bodyPr>
            <a:lstStyle/>
            <a:p>
              <a:pPr marL="0" lvl="0" indent="0" algn="l">
                <a:lnSpc>
                  <a:spcPts val="8115"/>
                </a:lnSpc>
                <a:spcBef>
                  <a:spcPct val="0"/>
                </a:spcBef>
              </a:pPr>
              <a:r>
                <a:rPr lang="en-US" sz="6877">
                  <a:solidFill>
                    <a:srgbClr val="FFFFFF">
                      <a:alpha val="60000"/>
                    </a:srgbClr>
                  </a:solidFill>
                  <a:latin typeface="HK Grotesk Bold"/>
                </a:rPr>
                <a:t>03</a:t>
              </a:r>
            </a:p>
          </p:txBody>
        </p:sp>
        <p:sp>
          <p:nvSpPr>
            <p:cNvPr id="8" name="TextBox 8"/>
            <p:cNvSpPr txBox="1"/>
            <p:nvPr/>
          </p:nvSpPr>
          <p:spPr>
            <a:xfrm>
              <a:off x="0" y="6079596"/>
              <a:ext cx="9855200" cy="3282951"/>
            </a:xfrm>
            <a:prstGeom prst="rect">
              <a:avLst/>
            </a:prstGeom>
          </p:spPr>
          <p:txBody>
            <a:bodyPr wrap="square" lIns="0" tIns="0" rIns="0" bIns="0" rtlCol="0" anchor="t">
              <a:spAutoFit/>
            </a:bodyPr>
            <a:lstStyle/>
            <a:p>
              <a:pPr>
                <a:spcBef>
                  <a:spcPct val="0"/>
                </a:spcBef>
              </a:pPr>
              <a:r>
                <a:rPr lang="en-IN" sz="4000" b="0" i="0">
                  <a:solidFill>
                    <a:srgbClr val="D1D5DB"/>
                  </a:solidFill>
                  <a:effectLst/>
                  <a:latin typeface="Söhne"/>
                </a:rPr>
                <a:t>We’ll explore how to use basic components, such as LEDs and breadboards, to create basic circuits with Arduino. </a:t>
              </a:r>
              <a:endParaRPr lang="en-US" sz="3600" spc="-20">
                <a:solidFill>
                  <a:srgbClr val="FFFFFF"/>
                </a:solidFill>
                <a:latin typeface="Assistant"/>
              </a:endParaRPr>
            </a:p>
          </p:txBody>
        </p:sp>
      </p:grpSp>
      <p:pic>
        <p:nvPicPr>
          <p:cNvPr id="12" name="Picture 11" descr="A red circuit board with white lines&#10;&#10;Description automatically generated">
            <a:extLst>
              <a:ext uri="{FF2B5EF4-FFF2-40B4-BE49-F238E27FC236}">
                <a16:creationId xmlns:a16="http://schemas.microsoft.com/office/drawing/2014/main" id="{F2FD8579-2F38-F127-3C36-03F22DDD2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36869" y="64735"/>
            <a:ext cx="3175000" cy="3175000"/>
          </a:xfrm>
          <a:prstGeom prst="rect">
            <a:avLst/>
          </a:prstGeom>
        </p:spPr>
      </p:pic>
      <p:pic>
        <p:nvPicPr>
          <p:cNvPr id="14" name="Picture 13" descr="A close-up of a transistor&#10;&#10;Description automatically generated">
            <a:extLst>
              <a:ext uri="{FF2B5EF4-FFF2-40B4-BE49-F238E27FC236}">
                <a16:creationId xmlns:a16="http://schemas.microsoft.com/office/drawing/2014/main" id="{FB29720F-A7CC-690B-18B3-81A4A2128F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1869" y="763069"/>
            <a:ext cx="3175000" cy="1968500"/>
          </a:xfrm>
          <a:prstGeom prst="rect">
            <a:avLst/>
          </a:prstGeom>
        </p:spPr>
      </p:pic>
      <p:pic>
        <p:nvPicPr>
          <p:cNvPr id="16" name="Picture 15" descr="A blue circuit board with black and white wires&#10;&#10;Description automatically generated">
            <a:extLst>
              <a:ext uri="{FF2B5EF4-FFF2-40B4-BE49-F238E27FC236}">
                <a16:creationId xmlns:a16="http://schemas.microsoft.com/office/drawing/2014/main" id="{E5D9AEA7-57CD-A6A2-B1F1-519080B9DC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10797" y="3307365"/>
            <a:ext cx="2965520" cy="3890545"/>
          </a:xfrm>
          <a:prstGeom prst="rect">
            <a:avLst/>
          </a:prstGeom>
        </p:spPr>
      </p:pic>
      <p:pic>
        <p:nvPicPr>
          <p:cNvPr id="18" name="Picture 17" descr="A black circle with a red and white dot&#10;&#10;Description automatically generated">
            <a:extLst>
              <a:ext uri="{FF2B5EF4-FFF2-40B4-BE49-F238E27FC236}">
                <a16:creationId xmlns:a16="http://schemas.microsoft.com/office/drawing/2014/main" id="{2797A5FC-C981-3847-AC0D-7175EE5ADC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84035" y="5382520"/>
            <a:ext cx="2001791" cy="1514869"/>
          </a:xfrm>
          <a:prstGeom prst="rect">
            <a:avLst/>
          </a:prstGeom>
        </p:spPr>
      </p:pic>
      <p:pic>
        <p:nvPicPr>
          <p:cNvPr id="20" name="Picture 19" descr="A white ball on a circuit board&#10;&#10;Description automatically generated">
            <a:extLst>
              <a:ext uri="{FF2B5EF4-FFF2-40B4-BE49-F238E27FC236}">
                <a16:creationId xmlns:a16="http://schemas.microsoft.com/office/drawing/2014/main" id="{CE672294-8C0A-26E8-F779-717BD933E0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9067" y="2731569"/>
            <a:ext cx="3568664" cy="3568664"/>
          </a:xfrm>
          <a:prstGeom prst="rect">
            <a:avLst/>
          </a:prstGeom>
        </p:spPr>
      </p:pic>
      <p:pic>
        <p:nvPicPr>
          <p:cNvPr id="22" name="Picture 21" descr="A blue circuit board with white text&#10;&#10;Description automatically generated">
            <a:extLst>
              <a:ext uri="{FF2B5EF4-FFF2-40B4-BE49-F238E27FC236}">
                <a16:creationId xmlns:a16="http://schemas.microsoft.com/office/drawing/2014/main" id="{C0B74704-834D-E5BC-15EE-30FB93B49A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95204" y="6041830"/>
            <a:ext cx="3871700" cy="3871700"/>
          </a:xfrm>
          <a:prstGeom prst="rect">
            <a:avLst/>
          </a:prstGeom>
        </p:spPr>
      </p:pic>
      <p:pic>
        <p:nvPicPr>
          <p:cNvPr id="24" name="Picture 23" descr="A close-up of a blue circuit board&#10;&#10;Description automatically generated">
            <a:extLst>
              <a:ext uri="{FF2B5EF4-FFF2-40B4-BE49-F238E27FC236}">
                <a16:creationId xmlns:a16="http://schemas.microsoft.com/office/drawing/2014/main" id="{3601E965-DA03-323F-A42A-6CA156E52B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38516" y="6098291"/>
            <a:ext cx="4678899" cy="4697690"/>
          </a:xfrm>
          <a:prstGeom prst="rect">
            <a:avLst/>
          </a:prstGeom>
        </p:spPr>
      </p:pic>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D59C06CF-471D-245E-0394-8C6FAA7D4EED}"/>
                  </a:ext>
                </a:extLst>
              </p:cNvPr>
              <p:cNvGraphicFramePr/>
              <p:nvPr>
                <p:extLst>
                  <p:ext uri="{D42A27DB-BD31-4B8C-83A1-F6EECF244321}">
                    <p14:modId xmlns:p14="http://schemas.microsoft.com/office/powerpoint/2010/main" val="121511805"/>
                  </p:ext>
                </p:extLst>
              </p:nvPr>
            </p:nvGraphicFramePr>
            <p:xfrm>
              <a:off x="10566272" y="671592"/>
              <a:ext cx="768936" cy="3677282"/>
            </p:xfrm>
            <a:graphic>
              <a:graphicData uri="http://schemas.microsoft.com/office/drawing/2017/model3d">
                <am3d:model3d r:embed="rId12">
                  <am3d:spPr>
                    <a:xfrm>
                      <a:off x="0" y="0"/>
                      <a:ext cx="768936" cy="3677282"/>
                    </a:xfrm>
                    <a:prstGeom prst="rect">
                      <a:avLst/>
                    </a:prstGeom>
                  </am3d:spPr>
                  <am3d:camera>
                    <am3d:pos x="0" y="0" z="48918402"/>
                    <am3d:up dx="0" dy="36000000" dz="0"/>
                    <am3d:lookAt x="0" y="0" z="0"/>
                    <am3d:perspective fov="2700000"/>
                  </am3d:camera>
                  <am3d:trans>
                    <am3d:meterPerModelUnit n="86305" d="1000000"/>
                    <am3d:preTrans dx="250221" dy="12562768" dz="0"/>
                    <am3d:scale>
                      <am3d:sx n="1000000" d="1000000"/>
                      <am3d:sy n="1000000" d="1000000"/>
                      <am3d:sz n="1000000" d="1000000"/>
                    </am3d:scale>
                    <am3d:rot/>
                    <am3d:postTrans dx="0" dy="0" dz="0"/>
                  </am3d:trans>
                  <am3d:raster rName="Office3DRenderer" rVer="16.0.8326">
                    <am3d:blip r:embed="rId13"/>
                  </am3d:raster>
                  <am3d:objViewport viewportSz="40396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D59C06CF-471D-245E-0394-8C6FAA7D4EED}"/>
                  </a:ext>
                </a:extLst>
              </p:cNvPr>
              <p:cNvPicPr>
                <a:picLocks noGrp="1" noRot="1" noChangeAspect="1" noMove="1" noResize="1" noEditPoints="1" noAdjustHandles="1" noChangeArrowheads="1" noChangeShapeType="1" noCrop="1"/>
              </p:cNvPicPr>
              <p:nvPr/>
            </p:nvPicPr>
            <p:blipFill>
              <a:blip r:embed="rId13"/>
              <a:stretch>
                <a:fillRect/>
              </a:stretch>
            </p:blipFill>
            <p:spPr>
              <a:xfrm>
                <a:off x="10566272" y="671592"/>
                <a:ext cx="768936" cy="3677282"/>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C1404C9-D036-470E-9559-D4B4CAB0951A}">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43</Slides>
  <Notes>2</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Jal Parikh</dc:creator>
  <cp:revision>1</cp:revision>
  <dcterms:created xsi:type="dcterms:W3CDTF">2006-08-16T00:00:00Z</dcterms:created>
  <dcterms:modified xsi:type="dcterms:W3CDTF">2024-08-04T13:37:42Z</dcterms:modified>
  <dc:identifier>DAFp0Y3ugfE</dc:identifier>
</cp:coreProperties>
</file>